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9" r:id="rId5"/>
    <p:sldId id="265" r:id="rId6"/>
    <p:sldId id="259" r:id="rId7"/>
    <p:sldId id="260" r:id="rId8"/>
    <p:sldId id="266" r:id="rId9"/>
    <p:sldId id="261" r:id="rId10"/>
    <p:sldId id="270" r:id="rId11"/>
    <p:sldId id="267" r:id="rId12"/>
    <p:sldId id="263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eber" userId="f6827ff031f1c013" providerId="LiveId" clId="{72BAC362-1A71-40D1-AD81-8DE7A2F618C9}"/>
    <pc:docChg chg="modSld">
      <pc:chgData name="Jacob Weber" userId="f6827ff031f1c013" providerId="LiveId" clId="{72BAC362-1A71-40D1-AD81-8DE7A2F618C9}" dt="2024-04-24T14:26:45.132" v="15"/>
      <pc:docMkLst>
        <pc:docMk/>
      </pc:docMkLst>
      <pc:sldChg chg="addSp modSp">
        <pc:chgData name="Jacob Weber" userId="f6827ff031f1c013" providerId="LiveId" clId="{72BAC362-1A71-40D1-AD81-8DE7A2F618C9}" dt="2024-04-24T14:14:09.922" v="0"/>
        <pc:sldMkLst>
          <pc:docMk/>
          <pc:sldMk cId="4248070978" sldId="256"/>
        </pc:sldMkLst>
        <pc:picChg chg="add mod">
          <ac:chgData name="Jacob Weber" userId="f6827ff031f1c013" providerId="LiveId" clId="{72BAC362-1A71-40D1-AD81-8DE7A2F618C9}" dt="2024-04-24T14:14:09.922" v="0"/>
          <ac:picMkLst>
            <pc:docMk/>
            <pc:sldMk cId="4248070978" sldId="256"/>
            <ac:picMk id="8" creationId="{74F986DB-3C80-BA7B-EF27-D82EF1CA466C}"/>
          </ac:picMkLst>
        </pc:picChg>
      </pc:sldChg>
      <pc:sldChg chg="addSp modSp">
        <pc:chgData name="Jacob Weber" userId="f6827ff031f1c013" providerId="LiveId" clId="{72BAC362-1A71-40D1-AD81-8DE7A2F618C9}" dt="2024-04-24T14:14:09.922" v="0"/>
        <pc:sldMkLst>
          <pc:docMk/>
          <pc:sldMk cId="543713917" sldId="257"/>
        </pc:sldMkLst>
        <pc:picChg chg="add mod">
          <ac:chgData name="Jacob Weber" userId="f6827ff031f1c013" providerId="LiveId" clId="{72BAC362-1A71-40D1-AD81-8DE7A2F618C9}" dt="2024-04-24T14:14:09.922" v="0"/>
          <ac:picMkLst>
            <pc:docMk/>
            <pc:sldMk cId="543713917" sldId="257"/>
            <ac:picMk id="8" creationId="{C6E74087-2C8A-B3BB-8E32-B7366E56C8A1}"/>
          </ac:picMkLst>
        </pc:picChg>
      </pc:sldChg>
      <pc:sldChg chg="addSp delSp modSp mod modTransition modAnim">
        <pc:chgData name="Jacob Weber" userId="f6827ff031f1c013" providerId="LiveId" clId="{72BAC362-1A71-40D1-AD81-8DE7A2F618C9}" dt="2024-04-24T14:15:28.618" v="3"/>
        <pc:sldMkLst>
          <pc:docMk/>
          <pc:sldMk cId="4187817647" sldId="258"/>
        </pc:sldMkLst>
        <pc:picChg chg="add del mod">
          <ac:chgData name="Jacob Weber" userId="f6827ff031f1c013" providerId="LiveId" clId="{72BAC362-1A71-40D1-AD81-8DE7A2F618C9}" dt="2024-04-24T14:14:15.394" v="2"/>
          <ac:picMkLst>
            <pc:docMk/>
            <pc:sldMk cId="4187817647" sldId="258"/>
            <ac:picMk id="6" creationId="{F6C56CA6-0114-ED5C-F436-D34EF625AB73}"/>
          </ac:picMkLst>
        </pc:picChg>
        <pc:picChg chg="add del mod ord">
          <ac:chgData name="Jacob Weber" userId="f6827ff031f1c013" providerId="LiveId" clId="{72BAC362-1A71-40D1-AD81-8DE7A2F618C9}" dt="2024-04-24T14:15:28.618" v="3"/>
          <ac:picMkLst>
            <pc:docMk/>
            <pc:sldMk cId="4187817647" sldId="258"/>
            <ac:picMk id="45" creationId="{7C0C440E-C152-0407-4F8F-B4A5AD45BEA2}"/>
          </ac:picMkLst>
        </pc:picChg>
        <pc:picChg chg="add mod">
          <ac:chgData name="Jacob Weber" userId="f6827ff031f1c013" providerId="LiveId" clId="{72BAC362-1A71-40D1-AD81-8DE7A2F618C9}" dt="2024-04-24T14:15:28.618" v="3"/>
          <ac:picMkLst>
            <pc:docMk/>
            <pc:sldMk cId="4187817647" sldId="258"/>
            <ac:picMk id="46" creationId="{7166C9ED-8227-CE97-DAEE-5F8166F866B2}"/>
          </ac:picMkLst>
        </pc:picChg>
      </pc:sldChg>
      <pc:sldChg chg="addSp modSp">
        <pc:chgData name="Jacob Weber" userId="f6827ff031f1c013" providerId="LiveId" clId="{72BAC362-1A71-40D1-AD81-8DE7A2F618C9}" dt="2024-04-24T14:18:41.126" v="6"/>
        <pc:sldMkLst>
          <pc:docMk/>
          <pc:sldMk cId="705160609" sldId="259"/>
        </pc:sldMkLst>
        <pc:picChg chg="add mod">
          <ac:chgData name="Jacob Weber" userId="f6827ff031f1c013" providerId="LiveId" clId="{72BAC362-1A71-40D1-AD81-8DE7A2F618C9}" dt="2024-04-24T14:18:41.126" v="6"/>
          <ac:picMkLst>
            <pc:docMk/>
            <pc:sldMk cId="705160609" sldId="259"/>
            <ac:picMk id="7" creationId="{74BE762E-BAAD-CBEB-8E49-B63637C732F5}"/>
          </ac:picMkLst>
        </pc:picChg>
      </pc:sldChg>
      <pc:sldChg chg="addSp modSp">
        <pc:chgData name="Jacob Weber" userId="f6827ff031f1c013" providerId="LiveId" clId="{72BAC362-1A71-40D1-AD81-8DE7A2F618C9}" dt="2024-04-24T14:19:13.420" v="7"/>
        <pc:sldMkLst>
          <pc:docMk/>
          <pc:sldMk cId="487969899" sldId="260"/>
        </pc:sldMkLst>
        <pc:picChg chg="add mod">
          <ac:chgData name="Jacob Weber" userId="f6827ff031f1c013" providerId="LiveId" clId="{72BAC362-1A71-40D1-AD81-8DE7A2F618C9}" dt="2024-04-24T14:19:13.420" v="7"/>
          <ac:picMkLst>
            <pc:docMk/>
            <pc:sldMk cId="487969899" sldId="260"/>
            <ac:picMk id="10" creationId="{E79B8174-C184-3936-1310-B100CF0AA425}"/>
          </ac:picMkLst>
        </pc:picChg>
      </pc:sldChg>
      <pc:sldChg chg="addSp modSp">
        <pc:chgData name="Jacob Weber" userId="f6827ff031f1c013" providerId="LiveId" clId="{72BAC362-1A71-40D1-AD81-8DE7A2F618C9}" dt="2024-04-24T14:21:07.812" v="9"/>
        <pc:sldMkLst>
          <pc:docMk/>
          <pc:sldMk cId="703026284" sldId="261"/>
        </pc:sldMkLst>
        <pc:picChg chg="add mod">
          <ac:chgData name="Jacob Weber" userId="f6827ff031f1c013" providerId="LiveId" clId="{72BAC362-1A71-40D1-AD81-8DE7A2F618C9}" dt="2024-04-24T14:21:07.812" v="9"/>
          <ac:picMkLst>
            <pc:docMk/>
            <pc:sldMk cId="703026284" sldId="261"/>
            <ac:picMk id="7" creationId="{9033EDC2-4D85-9028-657E-91174D56F777}"/>
          </ac:picMkLst>
        </pc:picChg>
      </pc:sldChg>
      <pc:sldChg chg="addSp modSp">
        <pc:chgData name="Jacob Weber" userId="f6827ff031f1c013" providerId="LiveId" clId="{72BAC362-1A71-40D1-AD81-8DE7A2F618C9}" dt="2024-04-24T14:23:24.404" v="12"/>
        <pc:sldMkLst>
          <pc:docMk/>
          <pc:sldMk cId="3455485062" sldId="263"/>
        </pc:sldMkLst>
        <pc:picChg chg="add mod">
          <ac:chgData name="Jacob Weber" userId="f6827ff031f1c013" providerId="LiveId" clId="{72BAC362-1A71-40D1-AD81-8DE7A2F618C9}" dt="2024-04-24T14:23:24.404" v="12"/>
          <ac:picMkLst>
            <pc:docMk/>
            <pc:sldMk cId="3455485062" sldId="263"/>
            <ac:picMk id="10" creationId="{45907F42-47F8-C0B2-AEE1-0BACA7716BA1}"/>
          </ac:picMkLst>
        </pc:picChg>
      </pc:sldChg>
      <pc:sldChg chg="addSp modSp">
        <pc:chgData name="Jacob Weber" userId="f6827ff031f1c013" providerId="LiveId" clId="{72BAC362-1A71-40D1-AD81-8DE7A2F618C9}" dt="2024-04-24T14:17:56.474" v="5"/>
        <pc:sldMkLst>
          <pc:docMk/>
          <pc:sldMk cId="61106194" sldId="265"/>
        </pc:sldMkLst>
        <pc:picChg chg="add mod">
          <ac:chgData name="Jacob Weber" userId="f6827ff031f1c013" providerId="LiveId" clId="{72BAC362-1A71-40D1-AD81-8DE7A2F618C9}" dt="2024-04-24T14:17:56.474" v="5"/>
          <ac:picMkLst>
            <pc:docMk/>
            <pc:sldMk cId="61106194" sldId="265"/>
            <ac:picMk id="7" creationId="{81210CED-3284-0748-2703-B55A48A11F2F}"/>
          </ac:picMkLst>
        </pc:picChg>
      </pc:sldChg>
      <pc:sldChg chg="addSp modSp">
        <pc:chgData name="Jacob Weber" userId="f6827ff031f1c013" providerId="LiveId" clId="{72BAC362-1A71-40D1-AD81-8DE7A2F618C9}" dt="2024-04-24T14:20:21.818" v="8"/>
        <pc:sldMkLst>
          <pc:docMk/>
          <pc:sldMk cId="3839115790" sldId="266"/>
        </pc:sldMkLst>
        <pc:picChg chg="add mod">
          <ac:chgData name="Jacob Weber" userId="f6827ff031f1c013" providerId="LiveId" clId="{72BAC362-1A71-40D1-AD81-8DE7A2F618C9}" dt="2024-04-24T14:20:21.818" v="8"/>
          <ac:picMkLst>
            <pc:docMk/>
            <pc:sldMk cId="3839115790" sldId="266"/>
            <ac:picMk id="10" creationId="{1F5A3342-9454-F023-21A1-645CA18A3013}"/>
          </ac:picMkLst>
        </pc:picChg>
      </pc:sldChg>
      <pc:sldChg chg="addSp modSp">
        <pc:chgData name="Jacob Weber" userId="f6827ff031f1c013" providerId="LiveId" clId="{72BAC362-1A71-40D1-AD81-8DE7A2F618C9}" dt="2024-04-24T14:22:33.715" v="11"/>
        <pc:sldMkLst>
          <pc:docMk/>
          <pc:sldMk cId="496040932" sldId="267"/>
        </pc:sldMkLst>
        <pc:picChg chg="add mod">
          <ac:chgData name="Jacob Weber" userId="f6827ff031f1c013" providerId="LiveId" clId="{72BAC362-1A71-40D1-AD81-8DE7A2F618C9}" dt="2024-04-24T14:22:33.715" v="11"/>
          <ac:picMkLst>
            <pc:docMk/>
            <pc:sldMk cId="496040932" sldId="267"/>
            <ac:picMk id="10" creationId="{30D8FF9E-78DA-05DC-67FD-838C716FE1DA}"/>
          </ac:picMkLst>
        </pc:picChg>
      </pc:sldChg>
      <pc:sldChg chg="addSp modSp">
        <pc:chgData name="Jacob Weber" userId="f6827ff031f1c013" providerId="LiveId" clId="{72BAC362-1A71-40D1-AD81-8DE7A2F618C9}" dt="2024-04-24T14:16:10.441" v="4"/>
        <pc:sldMkLst>
          <pc:docMk/>
          <pc:sldMk cId="3847986534" sldId="269"/>
        </pc:sldMkLst>
        <pc:picChg chg="add mod">
          <ac:chgData name="Jacob Weber" userId="f6827ff031f1c013" providerId="LiveId" clId="{72BAC362-1A71-40D1-AD81-8DE7A2F618C9}" dt="2024-04-24T14:16:10.441" v="4"/>
          <ac:picMkLst>
            <pc:docMk/>
            <pc:sldMk cId="3847986534" sldId="269"/>
            <ac:picMk id="8" creationId="{DDE7CEF5-91CC-A1B1-F6A1-3F8F1E8EB97D}"/>
          </ac:picMkLst>
        </pc:picChg>
      </pc:sldChg>
      <pc:sldChg chg="addSp modSp">
        <pc:chgData name="Jacob Weber" userId="f6827ff031f1c013" providerId="LiveId" clId="{72BAC362-1A71-40D1-AD81-8DE7A2F618C9}" dt="2024-04-24T14:21:27.554" v="10"/>
        <pc:sldMkLst>
          <pc:docMk/>
          <pc:sldMk cId="3422225922" sldId="270"/>
        </pc:sldMkLst>
        <pc:picChg chg="add mod">
          <ac:chgData name="Jacob Weber" userId="f6827ff031f1c013" providerId="LiveId" clId="{72BAC362-1A71-40D1-AD81-8DE7A2F618C9}" dt="2024-04-24T14:21:27.554" v="10"/>
          <ac:picMkLst>
            <pc:docMk/>
            <pc:sldMk cId="3422225922" sldId="270"/>
            <ac:picMk id="9" creationId="{9FBAD2F2-F96D-422A-F731-E8386576E956}"/>
          </ac:picMkLst>
        </pc:picChg>
      </pc:sldChg>
      <pc:sldChg chg="addSp modSp">
        <pc:chgData name="Jacob Weber" userId="f6827ff031f1c013" providerId="LiveId" clId="{72BAC362-1A71-40D1-AD81-8DE7A2F618C9}" dt="2024-04-24T14:23:58.981" v="13"/>
        <pc:sldMkLst>
          <pc:docMk/>
          <pc:sldMk cId="318977778" sldId="271"/>
        </pc:sldMkLst>
        <pc:picChg chg="add mod">
          <ac:chgData name="Jacob Weber" userId="f6827ff031f1c013" providerId="LiveId" clId="{72BAC362-1A71-40D1-AD81-8DE7A2F618C9}" dt="2024-04-24T14:23:58.981" v="13"/>
          <ac:picMkLst>
            <pc:docMk/>
            <pc:sldMk cId="318977778" sldId="271"/>
            <ac:picMk id="11" creationId="{74D3121A-D813-E3B9-8F5F-99AA217EB030}"/>
          </ac:picMkLst>
        </pc:picChg>
      </pc:sldChg>
      <pc:sldChg chg="addSp modSp">
        <pc:chgData name="Jacob Weber" userId="f6827ff031f1c013" providerId="LiveId" clId="{72BAC362-1A71-40D1-AD81-8DE7A2F618C9}" dt="2024-04-24T14:26:18.498" v="14"/>
        <pc:sldMkLst>
          <pc:docMk/>
          <pc:sldMk cId="920285400" sldId="272"/>
        </pc:sldMkLst>
        <pc:picChg chg="add mod">
          <ac:chgData name="Jacob Weber" userId="f6827ff031f1c013" providerId="LiveId" clId="{72BAC362-1A71-40D1-AD81-8DE7A2F618C9}" dt="2024-04-24T14:26:18.498" v="14"/>
          <ac:picMkLst>
            <pc:docMk/>
            <pc:sldMk cId="920285400" sldId="272"/>
            <ac:picMk id="10" creationId="{96D3E9DC-87E7-AFFC-F222-B433E5228D8C}"/>
          </ac:picMkLst>
        </pc:picChg>
      </pc:sldChg>
      <pc:sldChg chg="addSp modSp">
        <pc:chgData name="Jacob Weber" userId="f6827ff031f1c013" providerId="LiveId" clId="{72BAC362-1A71-40D1-AD81-8DE7A2F618C9}" dt="2024-04-24T14:26:45.132" v="15"/>
        <pc:sldMkLst>
          <pc:docMk/>
          <pc:sldMk cId="2217978420" sldId="273"/>
        </pc:sldMkLst>
        <pc:picChg chg="add mod">
          <ac:chgData name="Jacob Weber" userId="f6827ff031f1c013" providerId="LiveId" clId="{72BAC362-1A71-40D1-AD81-8DE7A2F618C9}" dt="2024-04-24T14:26:45.132" v="15"/>
          <ac:picMkLst>
            <pc:docMk/>
            <pc:sldMk cId="2217978420" sldId="273"/>
            <ac:picMk id="6" creationId="{8F1DCA56-D2AB-2112-19A6-A6F243B15FE3}"/>
          </ac:picMkLst>
        </pc:picChg>
      </pc:sldChg>
    </pc:docChg>
  </pc:docChgLst>
  <pc:docChgLst>
    <pc:chgData name="Jacob Weber" userId="f6827ff031f1c013" providerId="LiveId" clId="{2A94204F-DC45-4346-B51F-DD087F2FEE68}"/>
    <pc:docChg chg="modSld sldOrd">
      <pc:chgData name="Jacob Weber" userId="f6827ff031f1c013" providerId="LiveId" clId="{2A94204F-DC45-4346-B51F-DD087F2FEE68}" dt="2024-08-06T17:55:16.653" v="1"/>
      <pc:docMkLst>
        <pc:docMk/>
      </pc:docMkLst>
      <pc:sldChg chg="ord">
        <pc:chgData name="Jacob Weber" userId="f6827ff031f1c013" providerId="LiveId" clId="{2A94204F-DC45-4346-B51F-DD087F2FEE68}" dt="2024-08-06T17:55:16.653" v="1"/>
        <pc:sldMkLst>
          <pc:docMk/>
          <pc:sldMk cId="61106194" sldId="265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755D1-04E2-4CD6-BE47-6BA658B592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882A92-50F5-4086-92C3-C0D9840BF746}">
      <dgm:prSet/>
      <dgm:spPr/>
      <dgm:t>
        <a:bodyPr/>
        <a:lstStyle/>
        <a:p>
          <a:r>
            <a:rPr lang="en-US"/>
            <a:t>Cincinnati Reds Case Competition</a:t>
          </a:r>
        </a:p>
      </dgm:t>
    </dgm:pt>
    <dgm:pt modelId="{6069A247-1AD0-4EC0-9674-01D901672A14}" type="parTrans" cxnId="{ACB0B558-1DD0-47BF-BD60-ECD3D0CB1E4E}">
      <dgm:prSet/>
      <dgm:spPr/>
      <dgm:t>
        <a:bodyPr/>
        <a:lstStyle/>
        <a:p>
          <a:endParaRPr lang="en-US"/>
        </a:p>
      </dgm:t>
    </dgm:pt>
    <dgm:pt modelId="{4D8A9188-2624-4E8A-AB30-1702B843AC26}" type="sibTrans" cxnId="{ACB0B558-1DD0-47BF-BD60-ECD3D0CB1E4E}">
      <dgm:prSet/>
      <dgm:spPr/>
      <dgm:t>
        <a:bodyPr/>
        <a:lstStyle/>
        <a:p>
          <a:endParaRPr lang="en-US"/>
        </a:p>
      </dgm:t>
    </dgm:pt>
    <dgm:pt modelId="{3217FDB4-86B8-4BA8-A663-59BE8B6653FC}">
      <dgm:prSet/>
      <dgm:spPr/>
      <dgm:t>
        <a:bodyPr/>
        <a:lstStyle/>
        <a:p>
          <a:r>
            <a:rPr lang="en-US"/>
            <a:t>Industry Experience</a:t>
          </a:r>
        </a:p>
      </dgm:t>
    </dgm:pt>
    <dgm:pt modelId="{B34F9A13-1AB8-471E-B31C-FC4080E0FD73}" type="parTrans" cxnId="{8865BCBF-66C8-4FF3-8BB6-889079E4D16E}">
      <dgm:prSet/>
      <dgm:spPr/>
      <dgm:t>
        <a:bodyPr/>
        <a:lstStyle/>
        <a:p>
          <a:endParaRPr lang="en-US"/>
        </a:p>
      </dgm:t>
    </dgm:pt>
    <dgm:pt modelId="{DBCD50CD-6911-4967-8212-38F4C711A7DA}" type="sibTrans" cxnId="{8865BCBF-66C8-4FF3-8BB6-889079E4D16E}">
      <dgm:prSet/>
      <dgm:spPr/>
      <dgm:t>
        <a:bodyPr/>
        <a:lstStyle/>
        <a:p>
          <a:endParaRPr lang="en-US"/>
        </a:p>
      </dgm:t>
    </dgm:pt>
    <dgm:pt modelId="{F66C451C-5383-4CE2-8BFE-2B140B8CBB49}">
      <dgm:prSet/>
      <dgm:spPr/>
      <dgm:t>
        <a:bodyPr/>
        <a:lstStyle/>
        <a:p>
          <a:r>
            <a:rPr lang="en-US"/>
            <a:t>Prior work on valuing Relief Pitchers</a:t>
          </a:r>
        </a:p>
      </dgm:t>
    </dgm:pt>
    <dgm:pt modelId="{C98F7F60-5AE3-494A-A7D6-7BB2993FF728}" type="parTrans" cxnId="{7C876396-7B52-4015-93A8-769EDA841233}">
      <dgm:prSet/>
      <dgm:spPr/>
      <dgm:t>
        <a:bodyPr/>
        <a:lstStyle/>
        <a:p>
          <a:endParaRPr lang="en-US"/>
        </a:p>
      </dgm:t>
    </dgm:pt>
    <dgm:pt modelId="{DFC827B0-61A1-4F88-ACC8-686A79801344}" type="sibTrans" cxnId="{7C876396-7B52-4015-93A8-769EDA841233}">
      <dgm:prSet/>
      <dgm:spPr/>
      <dgm:t>
        <a:bodyPr/>
        <a:lstStyle/>
        <a:p>
          <a:endParaRPr lang="en-US"/>
        </a:p>
      </dgm:t>
    </dgm:pt>
    <dgm:pt modelId="{6A5FC55F-871D-40AF-B28E-BDB2468E48B1}" type="pres">
      <dgm:prSet presAssocID="{29F755D1-04E2-4CD6-BE47-6BA658B592A2}" presName="linear" presStyleCnt="0">
        <dgm:presLayoutVars>
          <dgm:animLvl val="lvl"/>
          <dgm:resizeHandles val="exact"/>
        </dgm:presLayoutVars>
      </dgm:prSet>
      <dgm:spPr/>
    </dgm:pt>
    <dgm:pt modelId="{5B59C19F-8979-4857-BB59-C18CAEF165D4}" type="pres">
      <dgm:prSet presAssocID="{13882A92-50F5-4086-92C3-C0D9840BF7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995115B-247B-4184-B100-FB7353606BF7}" type="pres">
      <dgm:prSet presAssocID="{4D8A9188-2624-4E8A-AB30-1702B843AC26}" presName="spacer" presStyleCnt="0"/>
      <dgm:spPr/>
    </dgm:pt>
    <dgm:pt modelId="{7B1E0951-A165-4226-A384-06997438165F}" type="pres">
      <dgm:prSet presAssocID="{3217FDB4-86B8-4BA8-A663-59BE8B6653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18383C-47E7-4F9B-ABAE-EF62537FE2FA}" type="pres">
      <dgm:prSet presAssocID="{DBCD50CD-6911-4967-8212-38F4C711A7DA}" presName="spacer" presStyleCnt="0"/>
      <dgm:spPr/>
    </dgm:pt>
    <dgm:pt modelId="{EED6C0CC-267D-4640-8093-149041D78DE8}" type="pres">
      <dgm:prSet presAssocID="{F66C451C-5383-4CE2-8BFE-2B140B8CBB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B0B558-1DD0-47BF-BD60-ECD3D0CB1E4E}" srcId="{29F755D1-04E2-4CD6-BE47-6BA658B592A2}" destId="{13882A92-50F5-4086-92C3-C0D9840BF746}" srcOrd="0" destOrd="0" parTransId="{6069A247-1AD0-4EC0-9674-01D901672A14}" sibTransId="{4D8A9188-2624-4E8A-AB30-1702B843AC26}"/>
    <dgm:cxn modelId="{7A2F8E7E-850C-4776-8F71-4A5206FDCA4C}" type="presOf" srcId="{29F755D1-04E2-4CD6-BE47-6BA658B592A2}" destId="{6A5FC55F-871D-40AF-B28E-BDB2468E48B1}" srcOrd="0" destOrd="0" presId="urn:microsoft.com/office/officeart/2005/8/layout/vList2"/>
    <dgm:cxn modelId="{7C876396-7B52-4015-93A8-769EDA841233}" srcId="{29F755D1-04E2-4CD6-BE47-6BA658B592A2}" destId="{F66C451C-5383-4CE2-8BFE-2B140B8CBB49}" srcOrd="2" destOrd="0" parTransId="{C98F7F60-5AE3-494A-A7D6-7BB2993FF728}" sibTransId="{DFC827B0-61A1-4F88-ACC8-686A79801344}"/>
    <dgm:cxn modelId="{33ADCF96-34C7-4F8B-B5EB-30CCAF18218D}" type="presOf" srcId="{13882A92-50F5-4086-92C3-C0D9840BF746}" destId="{5B59C19F-8979-4857-BB59-C18CAEF165D4}" srcOrd="0" destOrd="0" presId="urn:microsoft.com/office/officeart/2005/8/layout/vList2"/>
    <dgm:cxn modelId="{8865BCBF-66C8-4FF3-8BB6-889079E4D16E}" srcId="{29F755D1-04E2-4CD6-BE47-6BA658B592A2}" destId="{3217FDB4-86B8-4BA8-A663-59BE8B6653FC}" srcOrd="1" destOrd="0" parTransId="{B34F9A13-1AB8-471E-B31C-FC4080E0FD73}" sibTransId="{DBCD50CD-6911-4967-8212-38F4C711A7DA}"/>
    <dgm:cxn modelId="{1F9BF9C8-0A3B-4221-BE26-F256C2895CE1}" type="presOf" srcId="{3217FDB4-86B8-4BA8-A663-59BE8B6653FC}" destId="{7B1E0951-A165-4226-A384-06997438165F}" srcOrd="0" destOrd="0" presId="urn:microsoft.com/office/officeart/2005/8/layout/vList2"/>
    <dgm:cxn modelId="{9AB3CFCF-8071-44E9-9C30-DB0E52AD038B}" type="presOf" srcId="{F66C451C-5383-4CE2-8BFE-2B140B8CBB49}" destId="{EED6C0CC-267D-4640-8093-149041D78DE8}" srcOrd="0" destOrd="0" presId="urn:microsoft.com/office/officeart/2005/8/layout/vList2"/>
    <dgm:cxn modelId="{9750A956-D2FC-4718-8FBF-D59F6EADE283}" type="presParOf" srcId="{6A5FC55F-871D-40AF-B28E-BDB2468E48B1}" destId="{5B59C19F-8979-4857-BB59-C18CAEF165D4}" srcOrd="0" destOrd="0" presId="urn:microsoft.com/office/officeart/2005/8/layout/vList2"/>
    <dgm:cxn modelId="{42301FE3-B591-4A77-AE23-C6AE7A3533FA}" type="presParOf" srcId="{6A5FC55F-871D-40AF-B28E-BDB2468E48B1}" destId="{B995115B-247B-4184-B100-FB7353606BF7}" srcOrd="1" destOrd="0" presId="urn:microsoft.com/office/officeart/2005/8/layout/vList2"/>
    <dgm:cxn modelId="{FB354A50-E806-45B2-801D-D46EC89E5EA7}" type="presParOf" srcId="{6A5FC55F-871D-40AF-B28E-BDB2468E48B1}" destId="{7B1E0951-A165-4226-A384-06997438165F}" srcOrd="2" destOrd="0" presId="urn:microsoft.com/office/officeart/2005/8/layout/vList2"/>
    <dgm:cxn modelId="{9B05C800-B307-4CAF-9AAD-E891D7E99DD9}" type="presParOf" srcId="{6A5FC55F-871D-40AF-B28E-BDB2468E48B1}" destId="{2A18383C-47E7-4F9B-ABAE-EF62537FE2FA}" srcOrd="3" destOrd="0" presId="urn:microsoft.com/office/officeart/2005/8/layout/vList2"/>
    <dgm:cxn modelId="{8F25B7DE-574A-4A8F-BFF8-CA246D109948}" type="presParOf" srcId="{6A5FC55F-871D-40AF-B28E-BDB2468E48B1}" destId="{EED6C0CC-267D-4640-8093-149041D78D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303E7-E5AF-4142-9745-6AA5A5FA83A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EA13B-D1E4-442D-AD5E-B58409550A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STAN Language</a:t>
          </a:r>
        </a:p>
      </dgm:t>
    </dgm:pt>
    <dgm:pt modelId="{657BDBCC-C8BD-4983-8171-17FC9A15ADEA}" type="parTrans" cxnId="{6C0F1B8C-B037-4944-8119-48195257BB0F}">
      <dgm:prSet/>
      <dgm:spPr/>
      <dgm:t>
        <a:bodyPr/>
        <a:lstStyle/>
        <a:p>
          <a:endParaRPr lang="en-US"/>
        </a:p>
      </dgm:t>
    </dgm:pt>
    <dgm:pt modelId="{92015792-D62D-49D9-A4A4-551BB1D98992}" type="sibTrans" cxnId="{6C0F1B8C-B037-4944-8119-48195257BB0F}">
      <dgm:prSet/>
      <dgm:spPr/>
      <dgm:t>
        <a:bodyPr/>
        <a:lstStyle/>
        <a:p>
          <a:endParaRPr lang="en-US"/>
        </a:p>
      </dgm:t>
    </dgm:pt>
    <dgm:pt modelId="{A717C8C8-5133-4254-AF8F-CEAF7B79C3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Valued Higher #’s </a:t>
          </a:r>
        </a:p>
      </dgm:t>
    </dgm:pt>
    <dgm:pt modelId="{9224140D-5F0F-4EDC-9BDA-FD52270F9D22}" type="parTrans" cxnId="{80670596-7E91-43F9-BBB6-AE4E90C4846D}">
      <dgm:prSet/>
      <dgm:spPr/>
      <dgm:t>
        <a:bodyPr/>
        <a:lstStyle/>
        <a:p>
          <a:endParaRPr lang="en-US"/>
        </a:p>
      </dgm:t>
    </dgm:pt>
    <dgm:pt modelId="{20B19C16-91F5-4FA1-9489-30BD4FD795E4}" type="sibTrans" cxnId="{80670596-7E91-43F9-BBB6-AE4E90C4846D}">
      <dgm:prSet/>
      <dgm:spPr/>
      <dgm:t>
        <a:bodyPr/>
        <a:lstStyle/>
        <a:p>
          <a:endParaRPr lang="en-US"/>
        </a:p>
      </dgm:t>
    </dgm:pt>
    <dgm:pt modelId="{6D6ABCA7-4B18-451D-83CC-84A8E092AE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Easily Repeatable</a:t>
          </a:r>
        </a:p>
      </dgm:t>
    </dgm:pt>
    <dgm:pt modelId="{3735AA88-C485-45B2-959C-5037EB900523}" type="parTrans" cxnId="{5856FC47-375C-48AA-9005-3E49BB1B42A1}">
      <dgm:prSet/>
      <dgm:spPr/>
      <dgm:t>
        <a:bodyPr/>
        <a:lstStyle/>
        <a:p>
          <a:endParaRPr lang="en-US"/>
        </a:p>
      </dgm:t>
    </dgm:pt>
    <dgm:pt modelId="{CB74141A-2D60-4071-91F0-87A1303D010B}" type="sibTrans" cxnId="{5856FC47-375C-48AA-9005-3E49BB1B42A1}">
      <dgm:prSet/>
      <dgm:spPr/>
      <dgm:t>
        <a:bodyPr/>
        <a:lstStyle/>
        <a:p>
          <a:endParaRPr lang="en-US"/>
        </a:p>
      </dgm:t>
    </dgm:pt>
    <dgm:pt modelId="{EE3907DF-2869-461E-BA6E-A36CF82D43DD}" type="pres">
      <dgm:prSet presAssocID="{3D8303E7-E5AF-4142-9745-6AA5A5FA83A5}" presName="root" presStyleCnt="0">
        <dgm:presLayoutVars>
          <dgm:dir/>
          <dgm:resizeHandles val="exact"/>
        </dgm:presLayoutVars>
      </dgm:prSet>
      <dgm:spPr/>
    </dgm:pt>
    <dgm:pt modelId="{F069CF5E-CCCB-4CA0-B8E6-C77EE3D4CD96}" type="pres">
      <dgm:prSet presAssocID="{852EA13B-D1E4-442D-AD5E-B58409550A3E}" presName="compNode" presStyleCnt="0"/>
      <dgm:spPr/>
    </dgm:pt>
    <dgm:pt modelId="{D1531E16-9E2A-41F9-8960-A4BC07F0EC4C}" type="pres">
      <dgm:prSet presAssocID="{852EA13B-D1E4-442D-AD5E-B58409550A3E}" presName="iconBgRect" presStyleLbl="bgShp" presStyleIdx="0" presStyleCnt="3"/>
      <dgm:spPr/>
    </dgm:pt>
    <dgm:pt modelId="{4E343C56-16F2-406D-AB08-7FA043E2893C}" type="pres">
      <dgm:prSet presAssocID="{852EA13B-D1E4-442D-AD5E-B58409550A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1DB6148-DEF5-4466-B016-79317498B2E8}" type="pres">
      <dgm:prSet presAssocID="{852EA13B-D1E4-442D-AD5E-B58409550A3E}" presName="spaceRect" presStyleCnt="0"/>
      <dgm:spPr/>
    </dgm:pt>
    <dgm:pt modelId="{B6483C16-3CDA-4130-B5D9-C65344E6D162}" type="pres">
      <dgm:prSet presAssocID="{852EA13B-D1E4-442D-AD5E-B58409550A3E}" presName="textRect" presStyleLbl="revTx" presStyleIdx="0" presStyleCnt="3">
        <dgm:presLayoutVars>
          <dgm:chMax val="1"/>
          <dgm:chPref val="1"/>
        </dgm:presLayoutVars>
      </dgm:prSet>
      <dgm:spPr/>
    </dgm:pt>
    <dgm:pt modelId="{42E243D9-6BEA-47E9-9AC2-EF3926BB5986}" type="pres">
      <dgm:prSet presAssocID="{92015792-D62D-49D9-A4A4-551BB1D98992}" presName="sibTrans" presStyleCnt="0"/>
      <dgm:spPr/>
    </dgm:pt>
    <dgm:pt modelId="{3574CB36-475D-4E4D-8229-0BC9D71DCF4C}" type="pres">
      <dgm:prSet presAssocID="{A717C8C8-5133-4254-AF8F-CEAF7B79C370}" presName="compNode" presStyleCnt="0"/>
      <dgm:spPr/>
    </dgm:pt>
    <dgm:pt modelId="{F39F6776-ADB0-4F34-819F-E568045D46CE}" type="pres">
      <dgm:prSet presAssocID="{A717C8C8-5133-4254-AF8F-CEAF7B79C370}" presName="iconBgRect" presStyleLbl="bgShp" presStyleIdx="1" presStyleCnt="3"/>
      <dgm:spPr/>
    </dgm:pt>
    <dgm:pt modelId="{A0F4EC52-23FB-4785-9DEB-C1681B6B911C}" type="pres">
      <dgm:prSet presAssocID="{A717C8C8-5133-4254-AF8F-CEAF7B79C3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CD546D4D-68CD-4791-A2E5-012D68D033BE}" type="pres">
      <dgm:prSet presAssocID="{A717C8C8-5133-4254-AF8F-CEAF7B79C370}" presName="spaceRect" presStyleCnt="0"/>
      <dgm:spPr/>
    </dgm:pt>
    <dgm:pt modelId="{1141E358-68B8-4269-8A26-09F9F7C17B91}" type="pres">
      <dgm:prSet presAssocID="{A717C8C8-5133-4254-AF8F-CEAF7B79C370}" presName="textRect" presStyleLbl="revTx" presStyleIdx="1" presStyleCnt="3">
        <dgm:presLayoutVars>
          <dgm:chMax val="1"/>
          <dgm:chPref val="1"/>
        </dgm:presLayoutVars>
      </dgm:prSet>
      <dgm:spPr/>
    </dgm:pt>
    <dgm:pt modelId="{4CB52E42-F6DD-43D1-A275-BE344986647E}" type="pres">
      <dgm:prSet presAssocID="{20B19C16-91F5-4FA1-9489-30BD4FD795E4}" presName="sibTrans" presStyleCnt="0"/>
      <dgm:spPr/>
    </dgm:pt>
    <dgm:pt modelId="{4904D5EC-46D4-4737-8FA0-E3BBC05DE237}" type="pres">
      <dgm:prSet presAssocID="{6D6ABCA7-4B18-451D-83CC-84A8E092AE76}" presName="compNode" presStyleCnt="0"/>
      <dgm:spPr/>
    </dgm:pt>
    <dgm:pt modelId="{6D0D0072-10D7-4321-B029-D6A6894513BA}" type="pres">
      <dgm:prSet presAssocID="{6D6ABCA7-4B18-451D-83CC-84A8E092AE76}" presName="iconBgRect" presStyleLbl="bgShp" presStyleIdx="2" presStyleCnt="3"/>
      <dgm:spPr/>
    </dgm:pt>
    <dgm:pt modelId="{F5594F30-C2E8-4680-AC9F-2E6981587C0F}" type="pres">
      <dgm:prSet presAssocID="{6D6ABCA7-4B18-451D-83CC-84A8E092AE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79A2A5F9-3754-4589-B615-D22FD35ED761}" type="pres">
      <dgm:prSet presAssocID="{6D6ABCA7-4B18-451D-83CC-84A8E092AE76}" presName="spaceRect" presStyleCnt="0"/>
      <dgm:spPr/>
    </dgm:pt>
    <dgm:pt modelId="{9E3C7D3E-1058-47CD-A27F-D954C0BF651C}" type="pres">
      <dgm:prSet presAssocID="{6D6ABCA7-4B18-451D-83CC-84A8E092AE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9F3027-3FC3-4CF7-A176-F056694EAC11}" type="presOf" srcId="{A717C8C8-5133-4254-AF8F-CEAF7B79C370}" destId="{1141E358-68B8-4269-8A26-09F9F7C17B91}" srcOrd="0" destOrd="0" presId="urn:microsoft.com/office/officeart/2018/5/layout/IconCircleLabelList"/>
    <dgm:cxn modelId="{B0725834-4DA3-4E3E-B427-8E453E96D83C}" type="presOf" srcId="{3D8303E7-E5AF-4142-9745-6AA5A5FA83A5}" destId="{EE3907DF-2869-461E-BA6E-A36CF82D43DD}" srcOrd="0" destOrd="0" presId="urn:microsoft.com/office/officeart/2018/5/layout/IconCircleLabelList"/>
    <dgm:cxn modelId="{5856FC47-375C-48AA-9005-3E49BB1B42A1}" srcId="{3D8303E7-E5AF-4142-9745-6AA5A5FA83A5}" destId="{6D6ABCA7-4B18-451D-83CC-84A8E092AE76}" srcOrd="2" destOrd="0" parTransId="{3735AA88-C485-45B2-959C-5037EB900523}" sibTransId="{CB74141A-2D60-4071-91F0-87A1303D010B}"/>
    <dgm:cxn modelId="{6C0F1B8C-B037-4944-8119-48195257BB0F}" srcId="{3D8303E7-E5AF-4142-9745-6AA5A5FA83A5}" destId="{852EA13B-D1E4-442D-AD5E-B58409550A3E}" srcOrd="0" destOrd="0" parTransId="{657BDBCC-C8BD-4983-8171-17FC9A15ADEA}" sibTransId="{92015792-D62D-49D9-A4A4-551BB1D98992}"/>
    <dgm:cxn modelId="{17FBD88C-8D4E-4095-92EB-6D6E17714760}" type="presOf" srcId="{6D6ABCA7-4B18-451D-83CC-84A8E092AE76}" destId="{9E3C7D3E-1058-47CD-A27F-D954C0BF651C}" srcOrd="0" destOrd="0" presId="urn:microsoft.com/office/officeart/2018/5/layout/IconCircleLabelList"/>
    <dgm:cxn modelId="{80670596-7E91-43F9-BBB6-AE4E90C4846D}" srcId="{3D8303E7-E5AF-4142-9745-6AA5A5FA83A5}" destId="{A717C8C8-5133-4254-AF8F-CEAF7B79C370}" srcOrd="1" destOrd="0" parTransId="{9224140D-5F0F-4EDC-9BDA-FD52270F9D22}" sibTransId="{20B19C16-91F5-4FA1-9489-30BD4FD795E4}"/>
    <dgm:cxn modelId="{135E96F8-2E19-4324-83D4-1F45F15327C1}" type="presOf" srcId="{852EA13B-D1E4-442D-AD5E-B58409550A3E}" destId="{B6483C16-3CDA-4130-B5D9-C65344E6D162}" srcOrd="0" destOrd="0" presId="urn:microsoft.com/office/officeart/2018/5/layout/IconCircleLabelList"/>
    <dgm:cxn modelId="{822082FA-83C1-431D-8DF6-025E9CA2F0FA}" type="presParOf" srcId="{EE3907DF-2869-461E-BA6E-A36CF82D43DD}" destId="{F069CF5E-CCCB-4CA0-B8E6-C77EE3D4CD96}" srcOrd="0" destOrd="0" presId="urn:microsoft.com/office/officeart/2018/5/layout/IconCircleLabelList"/>
    <dgm:cxn modelId="{87D999C7-F24F-4CB7-8813-497CFCD830CD}" type="presParOf" srcId="{F069CF5E-CCCB-4CA0-B8E6-C77EE3D4CD96}" destId="{D1531E16-9E2A-41F9-8960-A4BC07F0EC4C}" srcOrd="0" destOrd="0" presId="urn:microsoft.com/office/officeart/2018/5/layout/IconCircleLabelList"/>
    <dgm:cxn modelId="{4BA2CF75-70AD-4C42-A301-DCF63AF3B478}" type="presParOf" srcId="{F069CF5E-CCCB-4CA0-B8E6-C77EE3D4CD96}" destId="{4E343C56-16F2-406D-AB08-7FA043E2893C}" srcOrd="1" destOrd="0" presId="urn:microsoft.com/office/officeart/2018/5/layout/IconCircleLabelList"/>
    <dgm:cxn modelId="{20017654-93F0-4C60-82A2-EDF5146D0609}" type="presParOf" srcId="{F069CF5E-CCCB-4CA0-B8E6-C77EE3D4CD96}" destId="{D1DB6148-DEF5-4466-B016-79317498B2E8}" srcOrd="2" destOrd="0" presId="urn:microsoft.com/office/officeart/2018/5/layout/IconCircleLabelList"/>
    <dgm:cxn modelId="{E19623A0-B5DC-411A-BCD3-178657A09B58}" type="presParOf" srcId="{F069CF5E-CCCB-4CA0-B8E6-C77EE3D4CD96}" destId="{B6483C16-3CDA-4130-B5D9-C65344E6D162}" srcOrd="3" destOrd="0" presId="urn:microsoft.com/office/officeart/2018/5/layout/IconCircleLabelList"/>
    <dgm:cxn modelId="{2964B777-0BB1-41F8-BE20-CE54AFE4572F}" type="presParOf" srcId="{EE3907DF-2869-461E-BA6E-A36CF82D43DD}" destId="{42E243D9-6BEA-47E9-9AC2-EF3926BB5986}" srcOrd="1" destOrd="0" presId="urn:microsoft.com/office/officeart/2018/5/layout/IconCircleLabelList"/>
    <dgm:cxn modelId="{231D9736-ECC9-4C01-ACAC-1572F663D6E7}" type="presParOf" srcId="{EE3907DF-2869-461E-BA6E-A36CF82D43DD}" destId="{3574CB36-475D-4E4D-8229-0BC9D71DCF4C}" srcOrd="2" destOrd="0" presId="urn:microsoft.com/office/officeart/2018/5/layout/IconCircleLabelList"/>
    <dgm:cxn modelId="{C0D7D6BC-959B-4897-96F6-3DD43B26306F}" type="presParOf" srcId="{3574CB36-475D-4E4D-8229-0BC9D71DCF4C}" destId="{F39F6776-ADB0-4F34-819F-E568045D46CE}" srcOrd="0" destOrd="0" presId="urn:microsoft.com/office/officeart/2018/5/layout/IconCircleLabelList"/>
    <dgm:cxn modelId="{192678A5-88DC-4BC8-A4CF-FA37A72B0AA1}" type="presParOf" srcId="{3574CB36-475D-4E4D-8229-0BC9D71DCF4C}" destId="{A0F4EC52-23FB-4785-9DEB-C1681B6B911C}" srcOrd="1" destOrd="0" presId="urn:microsoft.com/office/officeart/2018/5/layout/IconCircleLabelList"/>
    <dgm:cxn modelId="{F530781C-18B2-48DD-8EA2-9B1F3CC08B71}" type="presParOf" srcId="{3574CB36-475D-4E4D-8229-0BC9D71DCF4C}" destId="{CD546D4D-68CD-4791-A2E5-012D68D033BE}" srcOrd="2" destOrd="0" presId="urn:microsoft.com/office/officeart/2018/5/layout/IconCircleLabelList"/>
    <dgm:cxn modelId="{8F64A019-F1A2-4E03-BC88-4A535E6516F0}" type="presParOf" srcId="{3574CB36-475D-4E4D-8229-0BC9D71DCF4C}" destId="{1141E358-68B8-4269-8A26-09F9F7C17B91}" srcOrd="3" destOrd="0" presId="urn:microsoft.com/office/officeart/2018/5/layout/IconCircleLabelList"/>
    <dgm:cxn modelId="{5CF03196-BEF4-47B0-B4F8-A4B1221BDEA4}" type="presParOf" srcId="{EE3907DF-2869-461E-BA6E-A36CF82D43DD}" destId="{4CB52E42-F6DD-43D1-A275-BE344986647E}" srcOrd="3" destOrd="0" presId="urn:microsoft.com/office/officeart/2018/5/layout/IconCircleLabelList"/>
    <dgm:cxn modelId="{A4665890-B997-4EAE-96C8-CD294807DDDC}" type="presParOf" srcId="{EE3907DF-2869-461E-BA6E-A36CF82D43DD}" destId="{4904D5EC-46D4-4737-8FA0-E3BBC05DE237}" srcOrd="4" destOrd="0" presId="urn:microsoft.com/office/officeart/2018/5/layout/IconCircleLabelList"/>
    <dgm:cxn modelId="{E2AFA894-9D31-456B-A77C-4A664A4768AA}" type="presParOf" srcId="{4904D5EC-46D4-4737-8FA0-E3BBC05DE237}" destId="{6D0D0072-10D7-4321-B029-D6A6894513BA}" srcOrd="0" destOrd="0" presId="urn:microsoft.com/office/officeart/2018/5/layout/IconCircleLabelList"/>
    <dgm:cxn modelId="{D32FAD94-1195-426B-8973-6E49EA134E52}" type="presParOf" srcId="{4904D5EC-46D4-4737-8FA0-E3BBC05DE237}" destId="{F5594F30-C2E8-4680-AC9F-2E6981587C0F}" srcOrd="1" destOrd="0" presId="urn:microsoft.com/office/officeart/2018/5/layout/IconCircleLabelList"/>
    <dgm:cxn modelId="{E953D680-0605-4B21-BC33-EB41AE5ABE6E}" type="presParOf" srcId="{4904D5EC-46D4-4737-8FA0-E3BBC05DE237}" destId="{79A2A5F9-3754-4589-B615-D22FD35ED761}" srcOrd="2" destOrd="0" presId="urn:microsoft.com/office/officeart/2018/5/layout/IconCircleLabelList"/>
    <dgm:cxn modelId="{34F67022-A17A-457D-8233-BC2DF28DD5B7}" type="presParOf" srcId="{4904D5EC-46D4-4737-8FA0-E3BBC05DE237}" destId="{9E3C7D3E-1058-47CD-A27F-D954C0BF65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D4F0EA-F1BE-4628-A2B6-AA0B7D83E20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A96F3-3AE9-417C-8430-0053357466D3}">
      <dgm:prSet/>
      <dgm:spPr/>
      <dgm:t>
        <a:bodyPr/>
        <a:lstStyle/>
        <a:p>
          <a:r>
            <a:rPr lang="en-US"/>
            <a:t>Filtering for Qualified Relievers and for 2023</a:t>
          </a:r>
        </a:p>
      </dgm:t>
    </dgm:pt>
    <dgm:pt modelId="{D90D5DF9-823E-491F-A5FE-88CEC7B8E36C}" type="parTrans" cxnId="{4EDB7DF0-3ED0-4EEE-866E-DC95B3CE611B}">
      <dgm:prSet/>
      <dgm:spPr/>
      <dgm:t>
        <a:bodyPr/>
        <a:lstStyle/>
        <a:p>
          <a:endParaRPr lang="en-US"/>
        </a:p>
      </dgm:t>
    </dgm:pt>
    <dgm:pt modelId="{504B0415-6D15-4E21-9611-31CFBBD79AEC}" type="sibTrans" cxnId="{4EDB7DF0-3ED0-4EEE-866E-DC95B3CE611B}">
      <dgm:prSet/>
      <dgm:spPr/>
      <dgm:t>
        <a:bodyPr/>
        <a:lstStyle/>
        <a:p>
          <a:endParaRPr lang="en-US"/>
        </a:p>
      </dgm:t>
    </dgm:pt>
    <dgm:pt modelId="{3050C918-33A7-4077-AC21-396EA4E97CE7}">
      <dgm:prSet/>
      <dgm:spPr/>
      <dgm:t>
        <a:bodyPr/>
        <a:lstStyle/>
        <a:p>
          <a:r>
            <a:rPr lang="en-US"/>
            <a:t>Unable to use prior seasons</a:t>
          </a:r>
        </a:p>
      </dgm:t>
    </dgm:pt>
    <dgm:pt modelId="{3A343A05-BD55-489A-93EA-090F2DD30419}" type="parTrans" cxnId="{250BB4B0-344D-4DDE-BCC4-641E4689123E}">
      <dgm:prSet/>
      <dgm:spPr/>
      <dgm:t>
        <a:bodyPr/>
        <a:lstStyle/>
        <a:p>
          <a:endParaRPr lang="en-US"/>
        </a:p>
      </dgm:t>
    </dgm:pt>
    <dgm:pt modelId="{32B56231-0F09-400A-95A0-6BCD02BDE5C3}" type="sibTrans" cxnId="{250BB4B0-344D-4DDE-BCC4-641E4689123E}">
      <dgm:prSet/>
      <dgm:spPr/>
      <dgm:t>
        <a:bodyPr/>
        <a:lstStyle/>
        <a:p>
          <a:endParaRPr lang="en-US"/>
        </a:p>
      </dgm:t>
    </dgm:pt>
    <dgm:pt modelId="{680A762F-4E72-40A5-A812-637A920F9BDF}">
      <dgm:prSet/>
      <dgm:spPr/>
      <dgm:t>
        <a:bodyPr/>
        <a:lstStyle/>
        <a:p>
          <a:r>
            <a:rPr lang="en-US"/>
            <a:t>Creating and Altering Statistics from the Dataset</a:t>
          </a:r>
        </a:p>
      </dgm:t>
    </dgm:pt>
    <dgm:pt modelId="{65D72FFD-9D87-4E1D-99C8-CB16993AEEC3}" type="parTrans" cxnId="{66F0291C-39DA-4C09-80E8-FA2905D951CA}">
      <dgm:prSet/>
      <dgm:spPr/>
      <dgm:t>
        <a:bodyPr/>
        <a:lstStyle/>
        <a:p>
          <a:endParaRPr lang="en-US"/>
        </a:p>
      </dgm:t>
    </dgm:pt>
    <dgm:pt modelId="{C39CDAD4-7E1D-478D-9916-ECDCC561A281}" type="sibTrans" cxnId="{66F0291C-39DA-4C09-80E8-FA2905D951CA}">
      <dgm:prSet/>
      <dgm:spPr/>
      <dgm:t>
        <a:bodyPr/>
        <a:lstStyle/>
        <a:p>
          <a:endParaRPr lang="en-US"/>
        </a:p>
      </dgm:t>
    </dgm:pt>
    <dgm:pt modelId="{BC85B375-86EB-4164-BFA7-BAC95B5D385E}">
      <dgm:prSet/>
      <dgm:spPr/>
      <dgm:t>
        <a:bodyPr/>
        <a:lstStyle/>
        <a:p>
          <a:r>
            <a:rPr lang="en-US"/>
            <a:t>FIP- to FIP+</a:t>
          </a:r>
        </a:p>
      </dgm:t>
    </dgm:pt>
    <dgm:pt modelId="{E5E39511-E45C-4F9F-ABF9-4F6778C039C8}" type="parTrans" cxnId="{00A5611B-5A1B-401A-B92A-04EB16852976}">
      <dgm:prSet/>
      <dgm:spPr/>
      <dgm:t>
        <a:bodyPr/>
        <a:lstStyle/>
        <a:p>
          <a:endParaRPr lang="en-US"/>
        </a:p>
      </dgm:t>
    </dgm:pt>
    <dgm:pt modelId="{9C181D5E-DED1-4765-8F0C-E418C8EE3328}" type="sibTrans" cxnId="{00A5611B-5A1B-401A-B92A-04EB16852976}">
      <dgm:prSet/>
      <dgm:spPr/>
      <dgm:t>
        <a:bodyPr/>
        <a:lstStyle/>
        <a:p>
          <a:endParaRPr lang="en-US"/>
        </a:p>
      </dgm:t>
    </dgm:pt>
    <dgm:pt modelId="{ACF3D3F2-A754-435E-A8FB-1D3408111DD8}">
      <dgm:prSet/>
      <dgm:spPr/>
      <dgm:t>
        <a:bodyPr/>
        <a:lstStyle/>
        <a:p>
          <a:r>
            <a:rPr lang="en-US"/>
            <a:t>Games Relieved</a:t>
          </a:r>
        </a:p>
      </dgm:t>
    </dgm:pt>
    <dgm:pt modelId="{0817B2E3-C776-4C28-8E86-564E119E7A4C}" type="parTrans" cxnId="{4BEFE0AE-04E4-4A8C-9EFA-32F092229C2E}">
      <dgm:prSet/>
      <dgm:spPr/>
      <dgm:t>
        <a:bodyPr/>
        <a:lstStyle/>
        <a:p>
          <a:endParaRPr lang="en-US"/>
        </a:p>
      </dgm:t>
    </dgm:pt>
    <dgm:pt modelId="{CFCAB953-0553-4F1B-BC6F-7F8E5FA5C2E8}" type="sibTrans" cxnId="{4BEFE0AE-04E4-4A8C-9EFA-32F092229C2E}">
      <dgm:prSet/>
      <dgm:spPr/>
      <dgm:t>
        <a:bodyPr/>
        <a:lstStyle/>
        <a:p>
          <a:endParaRPr lang="en-US"/>
        </a:p>
      </dgm:t>
    </dgm:pt>
    <dgm:pt modelId="{5C8EAA55-E168-460F-B4C3-C1673292A836}">
      <dgm:prSet/>
      <dgm:spPr/>
      <dgm:t>
        <a:bodyPr/>
        <a:lstStyle/>
        <a:p>
          <a:r>
            <a:rPr lang="en-US"/>
            <a:t>Not Walked %</a:t>
          </a:r>
        </a:p>
      </dgm:t>
    </dgm:pt>
    <dgm:pt modelId="{2D1942B6-8321-439E-972A-EDA6205AAA3D}" type="parTrans" cxnId="{36E2FC7D-EB8F-40A9-B4EA-828CBF56E949}">
      <dgm:prSet/>
      <dgm:spPr/>
      <dgm:t>
        <a:bodyPr/>
        <a:lstStyle/>
        <a:p>
          <a:endParaRPr lang="en-US"/>
        </a:p>
      </dgm:t>
    </dgm:pt>
    <dgm:pt modelId="{0455B9FE-17E2-4588-909E-E7E7AA0C1E4A}" type="sibTrans" cxnId="{36E2FC7D-EB8F-40A9-B4EA-828CBF56E949}">
      <dgm:prSet/>
      <dgm:spPr/>
      <dgm:t>
        <a:bodyPr/>
        <a:lstStyle/>
        <a:p>
          <a:endParaRPr lang="en-US"/>
        </a:p>
      </dgm:t>
    </dgm:pt>
    <dgm:pt modelId="{EBA6EC70-451B-490E-B3DA-AB80538D7CF1}">
      <dgm:prSet/>
      <dgm:spPr/>
      <dgm:t>
        <a:bodyPr/>
        <a:lstStyle/>
        <a:p>
          <a:r>
            <a:rPr lang="en-US"/>
            <a:t>Numeric Changes</a:t>
          </a:r>
        </a:p>
      </dgm:t>
    </dgm:pt>
    <dgm:pt modelId="{FE3E53B3-C725-463E-941F-9663E4831BFD}" type="parTrans" cxnId="{318049B3-0C01-4BF9-A8B5-16BA0059D0B8}">
      <dgm:prSet/>
      <dgm:spPr/>
      <dgm:t>
        <a:bodyPr/>
        <a:lstStyle/>
        <a:p>
          <a:endParaRPr lang="en-US"/>
        </a:p>
      </dgm:t>
    </dgm:pt>
    <dgm:pt modelId="{98147FD7-D4C8-4ED0-9901-6E0886AB659B}" type="sibTrans" cxnId="{318049B3-0C01-4BF9-A8B5-16BA0059D0B8}">
      <dgm:prSet/>
      <dgm:spPr/>
      <dgm:t>
        <a:bodyPr/>
        <a:lstStyle/>
        <a:p>
          <a:endParaRPr lang="en-US"/>
        </a:p>
      </dgm:t>
    </dgm:pt>
    <dgm:pt modelId="{F850A256-8F02-468D-AD3E-5EAD02D98451}">
      <dgm:prSet/>
      <dgm:spPr/>
      <dgm:t>
        <a:bodyPr/>
        <a:lstStyle/>
        <a:p>
          <a:r>
            <a:rPr lang="en-US" dirty="0"/>
            <a:t>Incorrect Initial Variable Types</a:t>
          </a:r>
        </a:p>
      </dgm:t>
    </dgm:pt>
    <dgm:pt modelId="{D081261B-E539-47AB-9934-D1B5C9B061EE}" type="parTrans" cxnId="{C2CBD684-FA4F-497F-AB74-67315A2F7C60}">
      <dgm:prSet/>
      <dgm:spPr/>
    </dgm:pt>
    <dgm:pt modelId="{EF4CA2A7-08A8-4759-B2D3-43A396BE22AE}" type="sibTrans" cxnId="{C2CBD684-FA4F-497F-AB74-67315A2F7C60}">
      <dgm:prSet/>
      <dgm:spPr/>
    </dgm:pt>
    <dgm:pt modelId="{9F6079B1-20EB-4A76-BE73-13189E6541FE}" type="pres">
      <dgm:prSet presAssocID="{80D4F0EA-F1BE-4628-A2B6-AA0B7D83E207}" presName="Name0" presStyleCnt="0">
        <dgm:presLayoutVars>
          <dgm:dir/>
          <dgm:animLvl val="lvl"/>
          <dgm:resizeHandles val="exact"/>
        </dgm:presLayoutVars>
      </dgm:prSet>
      <dgm:spPr/>
    </dgm:pt>
    <dgm:pt modelId="{AADAEBD6-56E3-42D7-80E3-A020A2D2626D}" type="pres">
      <dgm:prSet presAssocID="{8F9A96F3-3AE9-417C-8430-0053357466D3}" presName="composite" presStyleCnt="0"/>
      <dgm:spPr/>
    </dgm:pt>
    <dgm:pt modelId="{C438483D-EDEA-44CB-9349-A8285EDDD863}" type="pres">
      <dgm:prSet presAssocID="{8F9A96F3-3AE9-417C-8430-0053357466D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03E14B-D682-451B-95F6-9678548A3E6B}" type="pres">
      <dgm:prSet presAssocID="{8F9A96F3-3AE9-417C-8430-0053357466D3}" presName="desTx" presStyleLbl="alignAccFollowNode1" presStyleIdx="0" presStyleCnt="3">
        <dgm:presLayoutVars>
          <dgm:bulletEnabled val="1"/>
        </dgm:presLayoutVars>
      </dgm:prSet>
      <dgm:spPr/>
    </dgm:pt>
    <dgm:pt modelId="{949768D7-3BA6-46CF-8E53-5DA52D005E05}" type="pres">
      <dgm:prSet presAssocID="{504B0415-6D15-4E21-9611-31CFBBD79AEC}" presName="space" presStyleCnt="0"/>
      <dgm:spPr/>
    </dgm:pt>
    <dgm:pt modelId="{921B2458-F31F-48FB-88BF-4942FAB67C70}" type="pres">
      <dgm:prSet presAssocID="{680A762F-4E72-40A5-A812-637A920F9BDF}" presName="composite" presStyleCnt="0"/>
      <dgm:spPr/>
    </dgm:pt>
    <dgm:pt modelId="{0115D559-D361-4DAA-8B36-6C2EB2207E0F}" type="pres">
      <dgm:prSet presAssocID="{680A762F-4E72-40A5-A812-637A920F9BD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F546B21-9AB7-455A-B913-6DCFB35AF75C}" type="pres">
      <dgm:prSet presAssocID="{680A762F-4E72-40A5-A812-637A920F9BDF}" presName="desTx" presStyleLbl="alignAccFollowNode1" presStyleIdx="1" presStyleCnt="3">
        <dgm:presLayoutVars>
          <dgm:bulletEnabled val="1"/>
        </dgm:presLayoutVars>
      </dgm:prSet>
      <dgm:spPr/>
    </dgm:pt>
    <dgm:pt modelId="{BC1CF098-2335-4F51-9B7D-475B916DA62E}" type="pres">
      <dgm:prSet presAssocID="{C39CDAD4-7E1D-478D-9916-ECDCC561A281}" presName="space" presStyleCnt="0"/>
      <dgm:spPr/>
    </dgm:pt>
    <dgm:pt modelId="{B7B83779-F370-4F41-B14B-9AA4AEF46FB8}" type="pres">
      <dgm:prSet presAssocID="{EBA6EC70-451B-490E-B3DA-AB80538D7CF1}" presName="composite" presStyleCnt="0"/>
      <dgm:spPr/>
    </dgm:pt>
    <dgm:pt modelId="{9DF390DB-1898-4B90-89D9-90409BB703C0}" type="pres">
      <dgm:prSet presAssocID="{EBA6EC70-451B-490E-B3DA-AB80538D7CF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C93161E-70C6-4EF0-A0B5-E272B6DC1EE5}" type="pres">
      <dgm:prSet presAssocID="{EBA6EC70-451B-490E-B3DA-AB80538D7CF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3B1BB05-60E8-41D9-8677-BC629362DCD1}" type="presOf" srcId="{BC85B375-86EB-4164-BFA7-BAC95B5D385E}" destId="{2F546B21-9AB7-455A-B913-6DCFB35AF75C}" srcOrd="0" destOrd="0" presId="urn:microsoft.com/office/officeart/2005/8/layout/hList1"/>
    <dgm:cxn modelId="{35B1E10A-9386-49DF-BB57-4D1F8FE90FDA}" type="presOf" srcId="{ACF3D3F2-A754-435E-A8FB-1D3408111DD8}" destId="{2F546B21-9AB7-455A-B913-6DCFB35AF75C}" srcOrd="0" destOrd="1" presId="urn:microsoft.com/office/officeart/2005/8/layout/hList1"/>
    <dgm:cxn modelId="{00A5611B-5A1B-401A-B92A-04EB16852976}" srcId="{680A762F-4E72-40A5-A812-637A920F9BDF}" destId="{BC85B375-86EB-4164-BFA7-BAC95B5D385E}" srcOrd="0" destOrd="0" parTransId="{E5E39511-E45C-4F9F-ABF9-4F6778C039C8}" sibTransId="{9C181D5E-DED1-4765-8F0C-E418C8EE3328}"/>
    <dgm:cxn modelId="{66F0291C-39DA-4C09-80E8-FA2905D951CA}" srcId="{80D4F0EA-F1BE-4628-A2B6-AA0B7D83E207}" destId="{680A762F-4E72-40A5-A812-637A920F9BDF}" srcOrd="1" destOrd="0" parTransId="{65D72FFD-9D87-4E1D-99C8-CB16993AEEC3}" sibTransId="{C39CDAD4-7E1D-478D-9916-ECDCC561A281}"/>
    <dgm:cxn modelId="{EAD77A6A-30DF-40C5-A8BC-A8579128DE8C}" type="presOf" srcId="{8F9A96F3-3AE9-417C-8430-0053357466D3}" destId="{C438483D-EDEA-44CB-9349-A8285EDDD863}" srcOrd="0" destOrd="0" presId="urn:microsoft.com/office/officeart/2005/8/layout/hList1"/>
    <dgm:cxn modelId="{A0E0E057-48DB-47F0-930B-958B596C8DAD}" type="presOf" srcId="{3050C918-33A7-4077-AC21-396EA4E97CE7}" destId="{3A03E14B-D682-451B-95F6-9678548A3E6B}" srcOrd="0" destOrd="0" presId="urn:microsoft.com/office/officeart/2005/8/layout/hList1"/>
    <dgm:cxn modelId="{608C2F7A-12E4-4992-B21E-DC9ADE1AAFBA}" type="presOf" srcId="{680A762F-4E72-40A5-A812-637A920F9BDF}" destId="{0115D559-D361-4DAA-8B36-6C2EB2207E0F}" srcOrd="0" destOrd="0" presId="urn:microsoft.com/office/officeart/2005/8/layout/hList1"/>
    <dgm:cxn modelId="{36E2FC7D-EB8F-40A9-B4EA-828CBF56E949}" srcId="{680A762F-4E72-40A5-A812-637A920F9BDF}" destId="{5C8EAA55-E168-460F-B4C3-C1673292A836}" srcOrd="2" destOrd="0" parTransId="{2D1942B6-8321-439E-972A-EDA6205AAA3D}" sibTransId="{0455B9FE-17E2-4588-909E-E7E7AA0C1E4A}"/>
    <dgm:cxn modelId="{C2CBD684-FA4F-497F-AB74-67315A2F7C60}" srcId="{EBA6EC70-451B-490E-B3DA-AB80538D7CF1}" destId="{F850A256-8F02-468D-AD3E-5EAD02D98451}" srcOrd="0" destOrd="0" parTransId="{D081261B-E539-47AB-9934-D1B5C9B061EE}" sibTransId="{EF4CA2A7-08A8-4759-B2D3-43A396BE22AE}"/>
    <dgm:cxn modelId="{9AAD488F-D49F-4578-901E-EB229A32D9C7}" type="presOf" srcId="{F850A256-8F02-468D-AD3E-5EAD02D98451}" destId="{BC93161E-70C6-4EF0-A0B5-E272B6DC1EE5}" srcOrd="0" destOrd="0" presId="urn:microsoft.com/office/officeart/2005/8/layout/hList1"/>
    <dgm:cxn modelId="{4BEFE0AE-04E4-4A8C-9EFA-32F092229C2E}" srcId="{680A762F-4E72-40A5-A812-637A920F9BDF}" destId="{ACF3D3F2-A754-435E-A8FB-1D3408111DD8}" srcOrd="1" destOrd="0" parTransId="{0817B2E3-C776-4C28-8E86-564E119E7A4C}" sibTransId="{CFCAB953-0553-4F1B-BC6F-7F8E5FA5C2E8}"/>
    <dgm:cxn modelId="{250BB4B0-344D-4DDE-BCC4-641E4689123E}" srcId="{8F9A96F3-3AE9-417C-8430-0053357466D3}" destId="{3050C918-33A7-4077-AC21-396EA4E97CE7}" srcOrd="0" destOrd="0" parTransId="{3A343A05-BD55-489A-93EA-090F2DD30419}" sibTransId="{32B56231-0F09-400A-95A0-6BCD02BDE5C3}"/>
    <dgm:cxn modelId="{318049B3-0C01-4BF9-A8B5-16BA0059D0B8}" srcId="{80D4F0EA-F1BE-4628-A2B6-AA0B7D83E207}" destId="{EBA6EC70-451B-490E-B3DA-AB80538D7CF1}" srcOrd="2" destOrd="0" parTransId="{FE3E53B3-C725-463E-941F-9663E4831BFD}" sibTransId="{98147FD7-D4C8-4ED0-9901-6E0886AB659B}"/>
    <dgm:cxn modelId="{330BD4B9-D31E-407E-A40D-0D4D5C68B8D5}" type="presOf" srcId="{80D4F0EA-F1BE-4628-A2B6-AA0B7D83E207}" destId="{9F6079B1-20EB-4A76-BE73-13189E6541FE}" srcOrd="0" destOrd="0" presId="urn:microsoft.com/office/officeart/2005/8/layout/hList1"/>
    <dgm:cxn modelId="{0574BFE2-AB82-47EB-8956-A6D49D5A0A3E}" type="presOf" srcId="{5C8EAA55-E168-460F-B4C3-C1673292A836}" destId="{2F546B21-9AB7-455A-B913-6DCFB35AF75C}" srcOrd="0" destOrd="2" presId="urn:microsoft.com/office/officeart/2005/8/layout/hList1"/>
    <dgm:cxn modelId="{4EDB7DF0-3ED0-4EEE-866E-DC95B3CE611B}" srcId="{80D4F0EA-F1BE-4628-A2B6-AA0B7D83E207}" destId="{8F9A96F3-3AE9-417C-8430-0053357466D3}" srcOrd="0" destOrd="0" parTransId="{D90D5DF9-823E-491F-A5FE-88CEC7B8E36C}" sibTransId="{504B0415-6D15-4E21-9611-31CFBBD79AEC}"/>
    <dgm:cxn modelId="{4A3F47F8-5AC7-475A-A762-5377EA583585}" type="presOf" srcId="{EBA6EC70-451B-490E-B3DA-AB80538D7CF1}" destId="{9DF390DB-1898-4B90-89D9-90409BB703C0}" srcOrd="0" destOrd="0" presId="urn:microsoft.com/office/officeart/2005/8/layout/hList1"/>
    <dgm:cxn modelId="{BEC7DAD2-BE33-4D38-8EBC-C0DA26C67264}" type="presParOf" srcId="{9F6079B1-20EB-4A76-BE73-13189E6541FE}" destId="{AADAEBD6-56E3-42D7-80E3-A020A2D2626D}" srcOrd="0" destOrd="0" presId="urn:microsoft.com/office/officeart/2005/8/layout/hList1"/>
    <dgm:cxn modelId="{4BFD85E4-8493-4DFB-9FFD-CB366B1882E3}" type="presParOf" srcId="{AADAEBD6-56E3-42D7-80E3-A020A2D2626D}" destId="{C438483D-EDEA-44CB-9349-A8285EDDD863}" srcOrd="0" destOrd="0" presId="urn:microsoft.com/office/officeart/2005/8/layout/hList1"/>
    <dgm:cxn modelId="{0B705F1D-A0A5-4DE0-BAB5-3D3D291BCCF1}" type="presParOf" srcId="{AADAEBD6-56E3-42D7-80E3-A020A2D2626D}" destId="{3A03E14B-D682-451B-95F6-9678548A3E6B}" srcOrd="1" destOrd="0" presId="urn:microsoft.com/office/officeart/2005/8/layout/hList1"/>
    <dgm:cxn modelId="{AAD336D2-28F6-4356-A9DB-CA9894689DA9}" type="presParOf" srcId="{9F6079B1-20EB-4A76-BE73-13189E6541FE}" destId="{949768D7-3BA6-46CF-8E53-5DA52D005E05}" srcOrd="1" destOrd="0" presId="urn:microsoft.com/office/officeart/2005/8/layout/hList1"/>
    <dgm:cxn modelId="{D872E4C2-5DBB-4B12-A18B-6DDDE46A96A1}" type="presParOf" srcId="{9F6079B1-20EB-4A76-BE73-13189E6541FE}" destId="{921B2458-F31F-48FB-88BF-4942FAB67C70}" srcOrd="2" destOrd="0" presId="urn:microsoft.com/office/officeart/2005/8/layout/hList1"/>
    <dgm:cxn modelId="{8746A3BC-6ECF-43AB-8797-AD736B818386}" type="presParOf" srcId="{921B2458-F31F-48FB-88BF-4942FAB67C70}" destId="{0115D559-D361-4DAA-8B36-6C2EB2207E0F}" srcOrd="0" destOrd="0" presId="urn:microsoft.com/office/officeart/2005/8/layout/hList1"/>
    <dgm:cxn modelId="{C0D5DEDE-DE93-4023-995D-20C330396C26}" type="presParOf" srcId="{921B2458-F31F-48FB-88BF-4942FAB67C70}" destId="{2F546B21-9AB7-455A-B913-6DCFB35AF75C}" srcOrd="1" destOrd="0" presId="urn:microsoft.com/office/officeart/2005/8/layout/hList1"/>
    <dgm:cxn modelId="{B8D6EDAC-25D5-4AC0-9789-7BDDED78148C}" type="presParOf" srcId="{9F6079B1-20EB-4A76-BE73-13189E6541FE}" destId="{BC1CF098-2335-4F51-9B7D-475B916DA62E}" srcOrd="3" destOrd="0" presId="urn:microsoft.com/office/officeart/2005/8/layout/hList1"/>
    <dgm:cxn modelId="{42A47407-2B80-4088-A58F-76AFE4A2BB5D}" type="presParOf" srcId="{9F6079B1-20EB-4A76-BE73-13189E6541FE}" destId="{B7B83779-F370-4F41-B14B-9AA4AEF46FB8}" srcOrd="4" destOrd="0" presId="urn:microsoft.com/office/officeart/2005/8/layout/hList1"/>
    <dgm:cxn modelId="{3585AF70-6484-4DE9-8B63-B027F55B33BD}" type="presParOf" srcId="{B7B83779-F370-4F41-B14B-9AA4AEF46FB8}" destId="{9DF390DB-1898-4B90-89D9-90409BB703C0}" srcOrd="0" destOrd="0" presId="urn:microsoft.com/office/officeart/2005/8/layout/hList1"/>
    <dgm:cxn modelId="{402A52DD-CE2F-46A1-981B-260CD7AF1AC6}" type="presParOf" srcId="{B7B83779-F370-4F41-B14B-9AA4AEF46FB8}" destId="{BC93161E-70C6-4EF0-A0B5-E272B6DC1EE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9C19F-8979-4857-BB59-C18CAEF165D4}">
      <dsp:nvSpPr>
        <dsp:cNvPr id="0" name=""/>
        <dsp:cNvSpPr/>
      </dsp:nvSpPr>
      <dsp:spPr>
        <a:xfrm>
          <a:off x="0" y="160987"/>
          <a:ext cx="864815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Cincinnati Reds Case Competition</a:t>
          </a:r>
        </a:p>
      </dsp:txBody>
      <dsp:txXfrm>
        <a:off x="46834" y="207821"/>
        <a:ext cx="8554490" cy="865732"/>
      </dsp:txXfrm>
    </dsp:sp>
    <dsp:sp modelId="{7B1E0951-A165-4226-A384-06997438165F}">
      <dsp:nvSpPr>
        <dsp:cNvPr id="0" name=""/>
        <dsp:cNvSpPr/>
      </dsp:nvSpPr>
      <dsp:spPr>
        <a:xfrm>
          <a:off x="0" y="1235587"/>
          <a:ext cx="864815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Industry Experience</a:t>
          </a:r>
        </a:p>
      </dsp:txBody>
      <dsp:txXfrm>
        <a:off x="46834" y="1282421"/>
        <a:ext cx="8554490" cy="865732"/>
      </dsp:txXfrm>
    </dsp:sp>
    <dsp:sp modelId="{EED6C0CC-267D-4640-8093-149041D78DE8}">
      <dsp:nvSpPr>
        <dsp:cNvPr id="0" name=""/>
        <dsp:cNvSpPr/>
      </dsp:nvSpPr>
      <dsp:spPr>
        <a:xfrm>
          <a:off x="0" y="2310187"/>
          <a:ext cx="864815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Prior work on valuing Relief Pitchers</a:t>
          </a:r>
        </a:p>
      </dsp:txBody>
      <dsp:txXfrm>
        <a:off x="46834" y="2357021"/>
        <a:ext cx="8554490" cy="865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31E16-9E2A-41F9-8960-A4BC07F0EC4C}">
      <dsp:nvSpPr>
        <dsp:cNvPr id="0" name=""/>
        <dsp:cNvSpPr/>
      </dsp:nvSpPr>
      <dsp:spPr>
        <a:xfrm>
          <a:off x="679050" y="31338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43C56-16F2-406D-AB08-7FA043E2893C}">
      <dsp:nvSpPr>
        <dsp:cNvPr id="0" name=""/>
        <dsp:cNvSpPr/>
      </dsp:nvSpPr>
      <dsp:spPr>
        <a:xfrm>
          <a:off x="1081237" y="71557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83C16-3CDA-4130-B5D9-C65344E6D162}">
      <dsp:nvSpPr>
        <dsp:cNvPr id="0" name=""/>
        <dsp:cNvSpPr/>
      </dsp:nvSpPr>
      <dsp:spPr>
        <a:xfrm>
          <a:off x="75768" y="278838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Used STAN Language</a:t>
          </a:r>
        </a:p>
      </dsp:txBody>
      <dsp:txXfrm>
        <a:off x="75768" y="2788389"/>
        <a:ext cx="3093750" cy="720000"/>
      </dsp:txXfrm>
    </dsp:sp>
    <dsp:sp modelId="{F39F6776-ADB0-4F34-819F-E568045D46CE}">
      <dsp:nvSpPr>
        <dsp:cNvPr id="0" name=""/>
        <dsp:cNvSpPr/>
      </dsp:nvSpPr>
      <dsp:spPr>
        <a:xfrm>
          <a:off x="4314206" y="31338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4EC52-23FB-4785-9DEB-C1681B6B911C}">
      <dsp:nvSpPr>
        <dsp:cNvPr id="0" name=""/>
        <dsp:cNvSpPr/>
      </dsp:nvSpPr>
      <dsp:spPr>
        <a:xfrm>
          <a:off x="4716393" y="71557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E358-68B8-4269-8A26-09F9F7C17B91}">
      <dsp:nvSpPr>
        <dsp:cNvPr id="0" name=""/>
        <dsp:cNvSpPr/>
      </dsp:nvSpPr>
      <dsp:spPr>
        <a:xfrm>
          <a:off x="3710925" y="278838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Valued Higher #’s </a:t>
          </a:r>
        </a:p>
      </dsp:txBody>
      <dsp:txXfrm>
        <a:off x="3710925" y="2788389"/>
        <a:ext cx="3093750" cy="720000"/>
      </dsp:txXfrm>
    </dsp:sp>
    <dsp:sp modelId="{6D0D0072-10D7-4321-B029-D6A6894513BA}">
      <dsp:nvSpPr>
        <dsp:cNvPr id="0" name=""/>
        <dsp:cNvSpPr/>
      </dsp:nvSpPr>
      <dsp:spPr>
        <a:xfrm>
          <a:off x="7949362" y="31338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94F30-C2E8-4680-AC9F-2E6981587C0F}">
      <dsp:nvSpPr>
        <dsp:cNvPr id="0" name=""/>
        <dsp:cNvSpPr/>
      </dsp:nvSpPr>
      <dsp:spPr>
        <a:xfrm>
          <a:off x="8351550" y="71557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7D3E-1058-47CD-A27F-D954C0BF651C}">
      <dsp:nvSpPr>
        <dsp:cNvPr id="0" name=""/>
        <dsp:cNvSpPr/>
      </dsp:nvSpPr>
      <dsp:spPr>
        <a:xfrm>
          <a:off x="7346081" y="278838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Easily Repeatable</a:t>
          </a:r>
        </a:p>
      </dsp:txBody>
      <dsp:txXfrm>
        <a:off x="7346081" y="278838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8483D-EDEA-44CB-9349-A8285EDDD863}">
      <dsp:nvSpPr>
        <dsp:cNvPr id="0" name=""/>
        <dsp:cNvSpPr/>
      </dsp:nvSpPr>
      <dsp:spPr>
        <a:xfrm>
          <a:off x="3286" y="532769"/>
          <a:ext cx="3203971" cy="1246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Filtering for Qualified Relievers and for 2023</a:t>
          </a:r>
        </a:p>
      </dsp:txBody>
      <dsp:txXfrm>
        <a:off x="3286" y="532769"/>
        <a:ext cx="3203971" cy="1246489"/>
      </dsp:txXfrm>
    </dsp:sp>
    <dsp:sp modelId="{3A03E14B-D682-451B-95F6-9678548A3E6B}">
      <dsp:nvSpPr>
        <dsp:cNvPr id="0" name=""/>
        <dsp:cNvSpPr/>
      </dsp:nvSpPr>
      <dsp:spPr>
        <a:xfrm>
          <a:off x="3286" y="1779258"/>
          <a:ext cx="3203971" cy="1509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Unable to use prior seasons</a:t>
          </a:r>
        </a:p>
      </dsp:txBody>
      <dsp:txXfrm>
        <a:off x="3286" y="1779258"/>
        <a:ext cx="3203971" cy="1509750"/>
      </dsp:txXfrm>
    </dsp:sp>
    <dsp:sp modelId="{0115D559-D361-4DAA-8B36-6C2EB2207E0F}">
      <dsp:nvSpPr>
        <dsp:cNvPr id="0" name=""/>
        <dsp:cNvSpPr/>
      </dsp:nvSpPr>
      <dsp:spPr>
        <a:xfrm>
          <a:off x="3655814" y="532769"/>
          <a:ext cx="3203971" cy="1246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Creating and Altering Statistics from the Dataset</a:t>
          </a:r>
        </a:p>
      </dsp:txBody>
      <dsp:txXfrm>
        <a:off x="3655814" y="532769"/>
        <a:ext cx="3203971" cy="1246489"/>
      </dsp:txXfrm>
    </dsp:sp>
    <dsp:sp modelId="{2F546B21-9AB7-455A-B913-6DCFB35AF75C}">
      <dsp:nvSpPr>
        <dsp:cNvPr id="0" name=""/>
        <dsp:cNvSpPr/>
      </dsp:nvSpPr>
      <dsp:spPr>
        <a:xfrm>
          <a:off x="3655814" y="1779258"/>
          <a:ext cx="3203971" cy="1509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FIP- to FIP+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Games Relieved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Not Walked %</a:t>
          </a:r>
        </a:p>
      </dsp:txBody>
      <dsp:txXfrm>
        <a:off x="3655814" y="1779258"/>
        <a:ext cx="3203971" cy="1509750"/>
      </dsp:txXfrm>
    </dsp:sp>
    <dsp:sp modelId="{9DF390DB-1898-4B90-89D9-90409BB703C0}">
      <dsp:nvSpPr>
        <dsp:cNvPr id="0" name=""/>
        <dsp:cNvSpPr/>
      </dsp:nvSpPr>
      <dsp:spPr>
        <a:xfrm>
          <a:off x="7308342" y="532769"/>
          <a:ext cx="3203971" cy="1246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Numeric Changes</a:t>
          </a:r>
        </a:p>
      </dsp:txBody>
      <dsp:txXfrm>
        <a:off x="7308342" y="532769"/>
        <a:ext cx="3203971" cy="1246489"/>
      </dsp:txXfrm>
    </dsp:sp>
    <dsp:sp modelId="{BC93161E-70C6-4EF0-A0B5-E272B6DC1EE5}">
      <dsp:nvSpPr>
        <dsp:cNvPr id="0" name=""/>
        <dsp:cNvSpPr/>
      </dsp:nvSpPr>
      <dsp:spPr>
        <a:xfrm>
          <a:off x="7308342" y="1779258"/>
          <a:ext cx="3203971" cy="15097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Incorrect Initial Variable Types</a:t>
          </a:r>
        </a:p>
      </dsp:txBody>
      <dsp:txXfrm>
        <a:off x="7308342" y="1779258"/>
        <a:ext cx="3203971" cy="150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9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8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6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3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B9D81-27A9-3C54-9C10-6B131110D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043" r="-2" b="19773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B5A701-BB5B-380F-1D9C-5F2D45780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429000"/>
            <a:ext cx="7151357" cy="238760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Assigning Archetypes to Relief Pitchers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EDDF6-7410-2126-DDF4-5B19E8E89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1040986"/>
            <a:ext cx="7151357" cy="227248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Jacob Weber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F986DB-3C80-BA7B-EF27-D82EF1CA4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807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522"/>
    </mc:Choice>
    <mc:Fallback xmlns="">
      <p:transition spd="slow" advTm="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4698-7C41-F49E-7104-FD02F2B9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1" y="2308079"/>
            <a:ext cx="2577239" cy="1543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Top 5’s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35CCC95-DAC3-313B-C1C9-0182862D1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1555" y="970401"/>
            <a:ext cx="5224677" cy="1662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1AD60-9139-65AC-8015-4DB084153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51264"/>
            <a:ext cx="5230232" cy="166284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FBAD2F2-F96D-422A-F731-E8386576E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222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6"/>
    </mc:Choice>
    <mc:Fallback>
      <p:transition spd="slow" advTm="12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2B6CB-5ED6-0CFD-5411-4EE36264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337"/>
            <a:ext cx="3798436" cy="2060263"/>
          </a:xfrm>
        </p:spPr>
        <p:txBody>
          <a:bodyPr anchor="b">
            <a:normAutofit/>
          </a:bodyPr>
          <a:lstStyle/>
          <a:p>
            <a:r>
              <a:rPr lang="en-US" dirty="0"/>
              <a:t>Deeper Dive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AA71-1076-38FB-237E-78B45D33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en-US" dirty="0"/>
              <a:t>Joel </a:t>
            </a:r>
            <a:r>
              <a:rPr lang="en-US" dirty="0" err="1"/>
              <a:t>Payamps</a:t>
            </a:r>
            <a:endParaRPr lang="en-US" dirty="0"/>
          </a:p>
          <a:p>
            <a:pPr lvl="1"/>
            <a:r>
              <a:rPr lang="en-US" dirty="0"/>
              <a:t>Excels in Many Metrics</a:t>
            </a:r>
          </a:p>
          <a:p>
            <a:pPr lvl="1"/>
            <a:r>
              <a:rPr lang="en-US" dirty="0"/>
              <a:t>Typical Use in 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Ron </a:t>
            </a:r>
            <a:r>
              <a:rPr lang="en-US" dirty="0" err="1"/>
              <a:t>Marinaccio</a:t>
            </a:r>
            <a:endParaRPr lang="en-US" dirty="0"/>
          </a:p>
          <a:p>
            <a:pPr lvl="1"/>
            <a:r>
              <a:rPr lang="en-US" dirty="0"/>
              <a:t>Unlucky in 2023</a:t>
            </a:r>
          </a:p>
          <a:p>
            <a:pPr lvl="1"/>
            <a:r>
              <a:rPr lang="en-US" dirty="0"/>
              <a:t>Too Many Baserunners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5E049A-4A23-44CB-B5ED-030BD25A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4F55F8-5EFF-4E16-95C1-83B24DDE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338969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E16494-416F-A09B-CCD2-B6E2C0AD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46" y="3422562"/>
            <a:ext cx="6399627" cy="28475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461022-B131-D77B-A36F-90165FFE1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471" y="587844"/>
            <a:ext cx="6408302" cy="288053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D8FF9E-78DA-05DC-67FD-838C716FE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604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33"/>
    </mc:Choice>
    <mc:Fallback>
      <p:transition spd="slow" advTm="5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treme close-up of baseball seam">
            <a:extLst>
              <a:ext uri="{FF2B5EF4-FFF2-40B4-BE49-F238E27FC236}">
                <a16:creationId xmlns:a16="http://schemas.microsoft.com/office/drawing/2014/main" id="{8A253696-AE64-073E-903D-AE6A9F61A0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8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AA2C4-8D08-D886-EF4E-BA7ECD72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297851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Inning 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8BF6-9516-EF9B-5DD0-FCF6BEC6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105835"/>
            <a:ext cx="8817102" cy="19187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Choosing the Statistics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Not Walked 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Contact 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Swing %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907F42-47F8-C0B2-AEE1-0BACA7716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5485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787"/>
    </mc:Choice>
    <mc:Fallback>
      <p:transition spd="slow" advTm="2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4698-7C41-F49E-7104-FD02F2B9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1" y="2308079"/>
            <a:ext cx="2577239" cy="1543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Top 5’s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57D4-41EF-C2B3-EC92-4D783A324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91" y="991183"/>
            <a:ext cx="4766790" cy="1974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2A9D9-FE63-CDEA-1B8C-A7E43AABC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90" y="3692497"/>
            <a:ext cx="4766793" cy="197401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4D3121A-D813-E3B9-8F5F-99AA217EB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97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8"/>
    </mc:Choice>
    <mc:Fallback>
      <p:transition spd="slow" advTm="2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B6CB-5ED6-0CFD-5411-4EE36264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337"/>
            <a:ext cx="3798436" cy="2060263"/>
          </a:xfrm>
        </p:spPr>
        <p:txBody>
          <a:bodyPr anchor="b">
            <a:normAutofit/>
          </a:bodyPr>
          <a:lstStyle/>
          <a:p>
            <a:r>
              <a:rPr lang="en-US" dirty="0"/>
              <a:t>Deeper Dive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AA71-1076-38FB-237E-78B45D33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en-US" dirty="0"/>
              <a:t>Will Smith</a:t>
            </a:r>
          </a:p>
          <a:p>
            <a:pPr lvl="1"/>
            <a:r>
              <a:rPr lang="en-US" dirty="0"/>
              <a:t>Keeps Runners off Base</a:t>
            </a:r>
          </a:p>
          <a:p>
            <a:pPr lvl="1"/>
            <a:r>
              <a:rPr lang="en-US" dirty="0"/>
              <a:t>Great Chase w/ Lower Whiff</a:t>
            </a:r>
          </a:p>
          <a:p>
            <a:r>
              <a:rPr lang="en-US" dirty="0"/>
              <a:t>Brad Hand</a:t>
            </a:r>
          </a:p>
          <a:p>
            <a:pPr lvl="1"/>
            <a:r>
              <a:rPr lang="en-US" dirty="0"/>
              <a:t>Walks too Many Batters</a:t>
            </a:r>
          </a:p>
          <a:p>
            <a:pPr lvl="1"/>
            <a:r>
              <a:rPr lang="en-US" dirty="0"/>
              <a:t>Saw a Major Regression from 2022 -&gt;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BA817-4FC9-83D3-1600-96E8C3846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45" y="581337"/>
            <a:ext cx="6399627" cy="2847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65BCA-EC9C-EA47-F332-E184B7194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144" y="3428924"/>
            <a:ext cx="6399627" cy="284758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6D3E9DC-87E7-AFFC-F222-B433E5228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028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81"/>
    </mc:Choice>
    <mc:Fallback>
      <p:transition spd="slow" advTm="66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12D3-EE09-E6A7-2A7A-934ADF6E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AA277-5B18-B8D7-C845-EBC00490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fangraphs.com </a:t>
            </a:r>
          </a:p>
          <a:p>
            <a:r>
              <a:rPr lang="en-US" dirty="0"/>
              <a:t>Deeper Dive Images: baseballsavant.com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1DCA56-D2AB-2112-19A6-A6F243B15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97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5"/>
    </mc:Choice>
    <mc:Fallback>
      <p:transition spd="slow" advTm="1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in-operated binoculars above Central Park Manhatten">
            <a:extLst>
              <a:ext uri="{FF2B5EF4-FFF2-40B4-BE49-F238E27FC236}">
                <a16:creationId xmlns:a16="http://schemas.microsoft.com/office/drawing/2014/main" id="{4816A70D-0F16-4E79-0A5D-C420B4188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5223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2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82388D-66B8-E342-BD45-AE1F62B45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29785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BA61D-4CD9-D257-07C8-5A1228DCF46E}"/>
              </a:ext>
            </a:extLst>
          </p:cNvPr>
          <p:cNvSpPr txBox="1"/>
          <p:nvPr/>
        </p:nvSpPr>
        <p:spPr>
          <a:xfrm>
            <a:off x="841248" y="4105835"/>
            <a:ext cx="8817102" cy="1918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Background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Data Cleaning &amp; Variable Creation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Modeling Process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Double Play Specialist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Momentum Stopper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Inning Eater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6E74087-2C8A-B3BB-8E32-B7366E56C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371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121"/>
    </mc:Choice>
    <mc:Fallback>
      <p:transition spd="slow" advTm="1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94C6EB-0BD0-4926-909B-CE0EFF4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7" y="-1"/>
            <a:ext cx="12195239" cy="6857996"/>
            <a:chOff x="1667" y="-1"/>
            <a:chExt cx="12195239" cy="68579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8D9AC5-1A8B-4F43-99E1-1D51CFFCF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49B524-B22D-40A1-81F7-459441A7E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906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CCE87E-3564-469A-9A46-F794A0F94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C96A98-5EF6-4542-9FA4-86B1D2651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3BF088B1-D6D6-4925-9B48-5098FF09D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6FA7DFD7-863A-4016-A231-DCB28B20D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563222-AA8A-1617-A9A7-C00B4448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727"/>
            <a:ext cx="8648158" cy="1495887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93FF06C-2AB1-5239-02FD-4C7CC2B985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34196"/>
          <a:ext cx="8648158" cy="34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7166C9ED-8227-CE97-DAEE-5F8166F86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7817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9835"/>
    </mc:Choice>
    <mc:Fallback>
      <p:transition spd="slow" advTm="69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61F-7349-7B43-07DD-4A22CA5D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120793-2460-B38C-CF75-1692F6C39F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89408"/>
          <a:ext cx="10515600" cy="3821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E7CEF5-91CC-A1B1-F6A1-3F8F1E8EB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798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4"/>
    </mc:Choice>
    <mc:Fallback>
      <p:transition spd="slow" advTm="31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8FEE-A85B-3A3C-C7D6-4DF4A161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Cleaning &amp; Variable Creation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30E5F4-6A70-3377-A5B4-1AD8ED9A7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018918"/>
              </p:ext>
            </p:extLst>
          </p:nvPr>
        </p:nvGraphicFramePr>
        <p:xfrm>
          <a:off x="838200" y="2189408"/>
          <a:ext cx="10515600" cy="3821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210CED-3284-0748-2703-B55A48A11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10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26"/>
    </mc:Choice>
    <mc:Fallback>
      <p:transition spd="slow" advTm="97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tting a baseball">
            <a:extLst>
              <a:ext uri="{FF2B5EF4-FFF2-40B4-BE49-F238E27FC236}">
                <a16:creationId xmlns:a16="http://schemas.microsoft.com/office/drawing/2014/main" id="{8CAF3917-0FA9-9BFF-5598-600A0F131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" b="9792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8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8B6246-AF5B-448C-A61B-5E0632C5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297851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Double Play Specialist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ED32-FBE1-A37E-EF86-B4307F2E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105835"/>
            <a:ext cx="8817102" cy="19187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Choosing the Statistics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GB 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Soft 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Swing %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BE762E-BAAD-CBEB-8E49-B63637C73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5160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702"/>
    </mc:Choice>
    <mc:Fallback>
      <p:transition spd="slow" advTm="25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E1C2A4-07AC-4931-BB55-109C585A5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F4E679-EE44-4368-A9DB-0885B3833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flipV="1">
              <a:off x="6096000" y="581055"/>
              <a:ext cx="4520" cy="569565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4936CF5-3DDC-44F6-9C3D-659B31F82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EA52A28-303F-4B8C-A110-BF8EDC139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667" y="6276706"/>
                <a:ext cx="12189811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C593429-1971-4E78-AAC7-4D8EE5BEC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72" y="580876"/>
                <a:ext cx="1219200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F7FC5C-1A57-437E-9E66-1F9755817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8134324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2A2E1E-5A55-4724-9E05-1EB4F20D2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-2794261" y="3428956"/>
                <a:ext cx="6857912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0E4698-7C41-F49E-7104-FD02F2B9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01" y="2308079"/>
            <a:ext cx="2577239" cy="1543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Top 5’s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2C2B58-5331-EBB4-442A-61FEF033F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87"/>
          <a:stretch/>
        </p:blipFill>
        <p:spPr>
          <a:xfrm>
            <a:off x="6372058" y="1067383"/>
            <a:ext cx="4916547" cy="201228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ED053F-7A14-174D-DF42-13971D828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68" y="3782197"/>
            <a:ext cx="4916547" cy="207894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79B8174-C184-3936-1310-B100CF0AA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796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7"/>
    </mc:Choice>
    <mc:Fallback>
      <p:transition spd="slow" advTm="25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B71B-5196-DFA2-5EB6-489464FD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337"/>
            <a:ext cx="3798436" cy="2060263"/>
          </a:xfrm>
        </p:spPr>
        <p:txBody>
          <a:bodyPr anchor="b">
            <a:normAutofit/>
          </a:bodyPr>
          <a:lstStyle/>
          <a:p>
            <a:r>
              <a:rPr lang="en-US" dirty="0"/>
              <a:t>Deeper Dive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AB527-BCCD-044B-E273-381E2C60D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8920"/>
            <a:ext cx="3798436" cy="3388042"/>
          </a:xfrm>
        </p:spPr>
        <p:txBody>
          <a:bodyPr>
            <a:normAutofit/>
          </a:bodyPr>
          <a:lstStyle/>
          <a:p>
            <a:r>
              <a:rPr lang="en-US" dirty="0"/>
              <a:t>Aaron Bummer</a:t>
            </a:r>
          </a:p>
          <a:p>
            <a:pPr lvl="1"/>
            <a:r>
              <a:rPr lang="en-US" dirty="0"/>
              <a:t>Expected Values are Substantially better than actual</a:t>
            </a:r>
          </a:p>
          <a:p>
            <a:pPr lvl="1"/>
            <a:r>
              <a:rPr lang="en-US" dirty="0"/>
              <a:t>Throws Sinker</a:t>
            </a:r>
          </a:p>
          <a:p>
            <a:r>
              <a:rPr lang="en-US" dirty="0"/>
              <a:t>Matt Koch</a:t>
            </a:r>
          </a:p>
          <a:p>
            <a:pPr lvl="1"/>
            <a:r>
              <a:rPr lang="en-US" dirty="0"/>
              <a:t>Has a good GB % but is lack luster in the other requirements</a:t>
            </a:r>
          </a:p>
          <a:p>
            <a:pPr lvl="1"/>
            <a:r>
              <a:rPr lang="en-US" dirty="0"/>
              <a:t>High BB%</a:t>
            </a:r>
          </a:p>
          <a:p>
            <a:pPr lvl="1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E049A-4A23-44CB-B5ED-030BD25A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4F55F8-5EFF-4E16-95C1-83B24DDE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338969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A40150-1034-BE9E-C71E-A31AF2EB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73" y="581265"/>
            <a:ext cx="6387518" cy="280191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D224FF-BEB3-E433-C9C6-563A80EC2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580" y="3389620"/>
            <a:ext cx="6396193" cy="28805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F5A3342-9454-F023-21A1-645CA18A3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911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85"/>
    </mc:Choice>
    <mc:Fallback>
      <p:transition spd="slow" advTm="6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E6FDE22-1F54-452D-A9BA-1BE9FDB53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4727BA-2777-4823-88E1-1B4B61968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B0E0E5-A956-4B80-A317-E670B96C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seball mitt, ball and bat">
            <a:extLst>
              <a:ext uri="{FF2B5EF4-FFF2-40B4-BE49-F238E27FC236}">
                <a16:creationId xmlns:a16="http://schemas.microsoft.com/office/drawing/2014/main" id="{063C712F-6FA7-71C5-2014-5B714BA5F5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1" b="7452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8142369-1172-4897-98AF-7E16842C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4EC643-469D-49F7-B2C7-FA3DA6F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C04565-7FC8-416F-9C08-F430D337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BD8DCF-6634-460D-AA2E-1357451FB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AC9175-245B-4886-A4F2-EEA53C13F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raphic 33">
              <a:extLst>
                <a:ext uri="{FF2B5EF4-FFF2-40B4-BE49-F238E27FC236}">
                  <a16:creationId xmlns:a16="http://schemas.microsoft.com/office/drawing/2014/main" id="{BC567658-11B8-4D35-89AE-B73534669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8" name="Graphic 33">
              <a:extLst>
                <a:ext uri="{FF2B5EF4-FFF2-40B4-BE49-F238E27FC236}">
                  <a16:creationId xmlns:a16="http://schemas.microsoft.com/office/drawing/2014/main" id="{B2AAA79A-1602-4193-8170-9C436D9CE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6D9E0F-7956-456A-A34A-7BAA6B78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76303"/>
            <a:ext cx="8817102" cy="297851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Momentum Stopper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92C6-D287-AF0D-DEC1-9A197651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105835"/>
            <a:ext cx="8817102" cy="19187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Choosing the Statistics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Soft %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K %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LOB %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FIP+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033EDC2-4D85-9028-657E-91174D56F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302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494"/>
    </mc:Choice>
    <mc:Fallback>
      <p:transition spd="slow" advTm="39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242C41"/>
      </a:dk2>
      <a:lt2>
        <a:srgbClr val="E8E6E2"/>
      </a:lt2>
      <a:accent1>
        <a:srgbClr val="6E92EE"/>
      </a:accent1>
      <a:accent2>
        <a:srgbClr val="2AAEE7"/>
      </a:accent2>
      <a:accent3>
        <a:srgbClr val="37B4A6"/>
      </a:accent3>
      <a:accent4>
        <a:srgbClr val="32B870"/>
      </a:accent4>
      <a:accent5>
        <a:srgbClr val="2DBB34"/>
      </a:accent5>
      <a:accent6>
        <a:srgbClr val="67B43A"/>
      </a:accent6>
      <a:hlink>
        <a:srgbClr val="918158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222</Words>
  <Application>Microsoft Office PowerPoint</Application>
  <PresentationFormat>Widescreen</PresentationFormat>
  <Paragraphs>69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Footlight MT Light</vt:lpstr>
      <vt:lpstr>ArchVTI</vt:lpstr>
      <vt:lpstr>Assigning Archetypes to Relief Pitchers</vt:lpstr>
      <vt:lpstr>Overview</vt:lpstr>
      <vt:lpstr>Background</vt:lpstr>
      <vt:lpstr>Modeling Process</vt:lpstr>
      <vt:lpstr>Dataset Cleaning &amp; Variable Creation</vt:lpstr>
      <vt:lpstr>Double Play Specialist</vt:lpstr>
      <vt:lpstr>Top 5’s</vt:lpstr>
      <vt:lpstr>Deeper Dive</vt:lpstr>
      <vt:lpstr>Momentum Stopper</vt:lpstr>
      <vt:lpstr>Top 5’s</vt:lpstr>
      <vt:lpstr>Deeper Dive</vt:lpstr>
      <vt:lpstr>Inning Eater</vt:lpstr>
      <vt:lpstr>Top 5’s</vt:lpstr>
      <vt:lpstr>Deeper Dive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Assigning Archetypes to Relief Pitchers</dc:title>
  <dc:creator>Jacob Weber</dc:creator>
  <cp:lastModifiedBy>Jacob Weber</cp:lastModifiedBy>
  <cp:revision>1</cp:revision>
  <dcterms:created xsi:type="dcterms:W3CDTF">2024-04-23T17:45:37Z</dcterms:created>
  <dcterms:modified xsi:type="dcterms:W3CDTF">2024-08-06T17:55:25Z</dcterms:modified>
</cp:coreProperties>
</file>